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0a266ef0b98495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80760dc788b4a82"/>
  </p:sldMasterIdLst>
  <p:sldIdLst>
    <p:sldId xmlns:r="http://schemas.openxmlformats.org/officeDocument/2006/relationships" id="256" r:id="R7eec25ef44ae45aa"/>
    <p:sldId xmlns:r="http://schemas.openxmlformats.org/officeDocument/2006/relationships" id="257" r:id="R35f0b3acca424125"/>
    <p:sldId xmlns:r="http://schemas.openxmlformats.org/officeDocument/2006/relationships" id="258" r:id="R642b071ab3044343"/>
    <p:sldId xmlns:r="http://schemas.openxmlformats.org/officeDocument/2006/relationships" id="259" r:id="R37ad721a6e7f4c4d"/>
    <p:sldId xmlns:r="http://schemas.openxmlformats.org/officeDocument/2006/relationships" id="260" r:id="R3c796d1c15ea49fd"/>
    <p:sldId xmlns:r="http://schemas.openxmlformats.org/officeDocument/2006/relationships" id="261" r:id="R8eddd71126f54b2f"/>
    <p:sldId xmlns:r="http://schemas.openxmlformats.org/officeDocument/2006/relationships" id="262" r:id="R71b90b4f53334d4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80760dc788b4a82" /><Relationship Type="http://schemas.openxmlformats.org/officeDocument/2006/relationships/slide" Target="/ppt/slides/slide1.xml" Id="R7eec25ef44ae45aa" /><Relationship Type="http://schemas.openxmlformats.org/officeDocument/2006/relationships/slide" Target="/ppt/slides/slide2.xml" Id="R35f0b3acca424125" /><Relationship Type="http://schemas.openxmlformats.org/officeDocument/2006/relationships/slide" Target="/ppt/slides/slide3.xml" Id="R642b071ab3044343" /><Relationship Type="http://schemas.openxmlformats.org/officeDocument/2006/relationships/slide" Target="/ppt/slides/slide4.xml" Id="R37ad721a6e7f4c4d" /><Relationship Type="http://schemas.openxmlformats.org/officeDocument/2006/relationships/slide" Target="/ppt/slides/slide5.xml" Id="R3c796d1c15ea49fd" /><Relationship Type="http://schemas.openxmlformats.org/officeDocument/2006/relationships/slide" Target="/ppt/slides/slide6.xml" Id="R8eddd71126f54b2f" /><Relationship Type="http://schemas.openxmlformats.org/officeDocument/2006/relationships/slide" Target="/ppt/slides/slide7.xml" Id="R71b90b4f53334d4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1ccfd2a5b55476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72ba7213084562" /><Relationship Type="http://schemas.openxmlformats.org/officeDocument/2006/relationships/theme" Target="/ppt/slideMasters/theme/theme1.xml" Id="Rba7b0b64fb2140b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172ba721308456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73744da47247a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f3f976b6c741a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95bb7962e740c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ec84532fcb457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67cc3d89e1432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16a81b97d64df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170055941e45b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SAINVI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SAINVI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SAINVI AS ble etablert [år] og holder til i Drammen.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SAINVI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SAINVI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SAINVI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−74 995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646 617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2 170 836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2 776 892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SAINVI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HANNE KRISTENSEN GOMEZ  –  60,0 %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ELENA MARI GOMEZ NERLI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EVA ISABEL GOMEZ GRIMSMO  –  20,0 %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SAINVI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Holmestrandsveien 34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3041 Drammen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989 037 676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SAINVI AS</a:t>
            </a:r>
          </a:p>
        </p:txBody>
      </p:sp>
    </p:spTree>
  </p:cSld>
  <p:clrMapOvr>
    <a:masterClrMapping xmlns:a="http://schemas.openxmlformats.org/drawingml/2006/main"/>
  </p:clrMapOvr>
</p:sld>
</file>