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be96598304d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e7e2cef3b49e7"/>
  </p:sldMasterIdLst>
  <p:sldIdLst>
    <p:sldId xmlns:r="http://schemas.openxmlformats.org/officeDocument/2006/relationships" id="256" r:id="R78ff7111f4dd4f3f"/>
    <p:sldId xmlns:r="http://schemas.openxmlformats.org/officeDocument/2006/relationships" id="257" r:id="Rb8b6906dff724d44"/>
    <p:sldId xmlns:r="http://schemas.openxmlformats.org/officeDocument/2006/relationships" id="258" r:id="R821d2a4bd39d44a1"/>
    <p:sldId xmlns:r="http://schemas.openxmlformats.org/officeDocument/2006/relationships" id="259" r:id="R0c66431963ac42d1"/>
    <p:sldId xmlns:r="http://schemas.openxmlformats.org/officeDocument/2006/relationships" id="260" r:id="R5b01dd849ad4497c"/>
    <p:sldId xmlns:r="http://schemas.openxmlformats.org/officeDocument/2006/relationships" id="261" r:id="Rcc3204d6668646be"/>
    <p:sldId xmlns:r="http://schemas.openxmlformats.org/officeDocument/2006/relationships" id="262" r:id="Ra867111f55614b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e7e2cef3b49e7" /><Relationship Type="http://schemas.openxmlformats.org/officeDocument/2006/relationships/slide" Target="/ppt/slides/slide1.xml" Id="R78ff7111f4dd4f3f" /><Relationship Type="http://schemas.openxmlformats.org/officeDocument/2006/relationships/slide" Target="/ppt/slides/slide2.xml" Id="Rb8b6906dff724d44" /><Relationship Type="http://schemas.openxmlformats.org/officeDocument/2006/relationships/slide" Target="/ppt/slides/slide3.xml" Id="R821d2a4bd39d44a1" /><Relationship Type="http://schemas.openxmlformats.org/officeDocument/2006/relationships/slide" Target="/ppt/slides/slide4.xml" Id="R0c66431963ac42d1" /><Relationship Type="http://schemas.openxmlformats.org/officeDocument/2006/relationships/slide" Target="/ppt/slides/slide5.xml" Id="R5b01dd849ad4497c" /><Relationship Type="http://schemas.openxmlformats.org/officeDocument/2006/relationships/slide" Target="/ppt/slides/slide6.xml" Id="Rcc3204d6668646be" /><Relationship Type="http://schemas.openxmlformats.org/officeDocument/2006/relationships/slide" Target="/ppt/slides/slide7.xml" Id="Ra867111f55614b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0a0e07f9048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a2e9ac44e4bb9" /><Relationship Type="http://schemas.openxmlformats.org/officeDocument/2006/relationships/theme" Target="/ppt/slideMasters/theme/theme1.xml" Id="R86341902207241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5a2e9ac44e4b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a17f87e2d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d573b9bec4a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1389764fe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37bae963c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c0b67aaa540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8533f71194c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968d284e149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BØE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BØE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BØE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BØE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BØE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BØE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13 245 979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84 357 285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87 811 765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BØE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LAURITZ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BØE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Grasholmbryggå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989 036 238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BØE AS</a:t>
            </a:r>
          </a:p>
        </p:txBody>
      </p:sp>
    </p:spTree>
  </p:cSld>
  <p:clrMapOvr>
    <a:masterClrMapping xmlns:a="http://schemas.openxmlformats.org/drawingml/2006/main"/>
  </p:clrMapOvr>
</p:sld>
</file>