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0819a0f0f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5046ba9b74dd3"/>
  </p:sldMasterIdLst>
  <p:sldIdLst>
    <p:sldId xmlns:r="http://schemas.openxmlformats.org/officeDocument/2006/relationships" id="256" r:id="R2dd9b26137104f9a"/>
    <p:sldId xmlns:r="http://schemas.openxmlformats.org/officeDocument/2006/relationships" id="257" r:id="Rfc104844a05a4d94"/>
    <p:sldId xmlns:r="http://schemas.openxmlformats.org/officeDocument/2006/relationships" id="258" r:id="R6b403aea425741f4"/>
    <p:sldId xmlns:r="http://schemas.openxmlformats.org/officeDocument/2006/relationships" id="259" r:id="R2478e6c06ce645c4"/>
    <p:sldId xmlns:r="http://schemas.openxmlformats.org/officeDocument/2006/relationships" id="260" r:id="Rb61c21cbd2f24610"/>
    <p:sldId xmlns:r="http://schemas.openxmlformats.org/officeDocument/2006/relationships" id="261" r:id="R09b82d2faf9b490a"/>
    <p:sldId xmlns:r="http://schemas.openxmlformats.org/officeDocument/2006/relationships" id="262" r:id="R4f28a914439f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5046ba9b74dd3" /><Relationship Type="http://schemas.openxmlformats.org/officeDocument/2006/relationships/slide" Target="/ppt/slides/slide1.xml" Id="R2dd9b26137104f9a" /><Relationship Type="http://schemas.openxmlformats.org/officeDocument/2006/relationships/slide" Target="/ppt/slides/slide2.xml" Id="Rfc104844a05a4d94" /><Relationship Type="http://schemas.openxmlformats.org/officeDocument/2006/relationships/slide" Target="/ppt/slides/slide3.xml" Id="R6b403aea425741f4" /><Relationship Type="http://schemas.openxmlformats.org/officeDocument/2006/relationships/slide" Target="/ppt/slides/slide4.xml" Id="R2478e6c06ce645c4" /><Relationship Type="http://schemas.openxmlformats.org/officeDocument/2006/relationships/slide" Target="/ppt/slides/slide5.xml" Id="Rb61c21cbd2f24610" /><Relationship Type="http://schemas.openxmlformats.org/officeDocument/2006/relationships/slide" Target="/ppt/slides/slide6.xml" Id="R09b82d2faf9b490a" /><Relationship Type="http://schemas.openxmlformats.org/officeDocument/2006/relationships/slide" Target="/ppt/slides/slide7.xml" Id="R4f28a914439f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ca370bc75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318e885f4d6e" /><Relationship Type="http://schemas.openxmlformats.org/officeDocument/2006/relationships/theme" Target="/ppt/slideMasters/theme/theme1.xml" Id="R2b937bf15d7a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5318e885f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b556c416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4dbb3ede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2377ea1a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10ad3b81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bc53e753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caafc274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9dbb17751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