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02ab035a1847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48ec89d9dc49ac"/>
  </p:sldMasterIdLst>
  <p:sldIdLst>
    <p:sldId xmlns:r="http://schemas.openxmlformats.org/officeDocument/2006/relationships" id="256" r:id="Ra4750124b6db4444"/>
    <p:sldId xmlns:r="http://schemas.openxmlformats.org/officeDocument/2006/relationships" id="257" r:id="R7ed82c02dcc44fc7"/>
    <p:sldId xmlns:r="http://schemas.openxmlformats.org/officeDocument/2006/relationships" id="258" r:id="R6a7c4c9fd4f94548"/>
    <p:sldId xmlns:r="http://schemas.openxmlformats.org/officeDocument/2006/relationships" id="259" r:id="Rd3944ca181cb4fc0"/>
    <p:sldId xmlns:r="http://schemas.openxmlformats.org/officeDocument/2006/relationships" id="260" r:id="Ref3788aefdd64430"/>
    <p:sldId xmlns:r="http://schemas.openxmlformats.org/officeDocument/2006/relationships" id="261" r:id="Rb85987a852b74cd5"/>
    <p:sldId xmlns:r="http://schemas.openxmlformats.org/officeDocument/2006/relationships" id="262" r:id="Rc2bbf889a13543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48ec89d9dc49ac" /><Relationship Type="http://schemas.openxmlformats.org/officeDocument/2006/relationships/slide" Target="/ppt/slides/slide1.xml" Id="Ra4750124b6db4444" /><Relationship Type="http://schemas.openxmlformats.org/officeDocument/2006/relationships/slide" Target="/ppt/slides/slide2.xml" Id="R7ed82c02dcc44fc7" /><Relationship Type="http://schemas.openxmlformats.org/officeDocument/2006/relationships/slide" Target="/ppt/slides/slide3.xml" Id="R6a7c4c9fd4f94548" /><Relationship Type="http://schemas.openxmlformats.org/officeDocument/2006/relationships/slide" Target="/ppt/slides/slide4.xml" Id="Rd3944ca181cb4fc0" /><Relationship Type="http://schemas.openxmlformats.org/officeDocument/2006/relationships/slide" Target="/ppt/slides/slide5.xml" Id="Ref3788aefdd64430" /><Relationship Type="http://schemas.openxmlformats.org/officeDocument/2006/relationships/slide" Target="/ppt/slides/slide6.xml" Id="Rb85987a852b74cd5" /><Relationship Type="http://schemas.openxmlformats.org/officeDocument/2006/relationships/slide" Target="/ppt/slides/slide7.xml" Id="Rc2bbf889a13543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c45522c79a4e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75b7ef7174814" /><Relationship Type="http://schemas.openxmlformats.org/officeDocument/2006/relationships/theme" Target="/ppt/slideMasters/theme/theme1.xml" Id="R44f8b930fd034b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975b7ef71748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0c2a3db2446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3f82e4dc643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d0de1fbc141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b3e284b204a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3fc0798944c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65ac5a55440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4d34ca79e4b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LIGE HOLDING AS ble etablert [år] og holder til i Jevnaker.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312 003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2 433 553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3 642 374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PALMBERG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PALMBERG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Svenåvegen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post@lrs-as.no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www.lrs-as.no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989 031 171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