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a6b37ee704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eb797bf497432d"/>
  </p:sldMasterIdLst>
  <p:sldIdLst>
    <p:sldId xmlns:r="http://schemas.openxmlformats.org/officeDocument/2006/relationships" id="256" r:id="R9aea9acd18bc4b08"/>
    <p:sldId xmlns:r="http://schemas.openxmlformats.org/officeDocument/2006/relationships" id="257" r:id="Rfc70c702585a4628"/>
    <p:sldId xmlns:r="http://schemas.openxmlformats.org/officeDocument/2006/relationships" id="258" r:id="R519ed581b0e74339"/>
    <p:sldId xmlns:r="http://schemas.openxmlformats.org/officeDocument/2006/relationships" id="259" r:id="R6a57c4ff2cf14174"/>
    <p:sldId xmlns:r="http://schemas.openxmlformats.org/officeDocument/2006/relationships" id="260" r:id="R3e2f57d751614a93"/>
    <p:sldId xmlns:r="http://schemas.openxmlformats.org/officeDocument/2006/relationships" id="261" r:id="R47c366dc68374026"/>
    <p:sldId xmlns:r="http://schemas.openxmlformats.org/officeDocument/2006/relationships" id="262" r:id="R87965df8abda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b797bf497432d" /><Relationship Type="http://schemas.openxmlformats.org/officeDocument/2006/relationships/slide" Target="/ppt/slides/slide1.xml" Id="R9aea9acd18bc4b08" /><Relationship Type="http://schemas.openxmlformats.org/officeDocument/2006/relationships/slide" Target="/ppt/slides/slide2.xml" Id="Rfc70c702585a4628" /><Relationship Type="http://schemas.openxmlformats.org/officeDocument/2006/relationships/slide" Target="/ppt/slides/slide3.xml" Id="R519ed581b0e74339" /><Relationship Type="http://schemas.openxmlformats.org/officeDocument/2006/relationships/slide" Target="/ppt/slides/slide4.xml" Id="R6a57c4ff2cf14174" /><Relationship Type="http://schemas.openxmlformats.org/officeDocument/2006/relationships/slide" Target="/ppt/slides/slide5.xml" Id="R3e2f57d751614a93" /><Relationship Type="http://schemas.openxmlformats.org/officeDocument/2006/relationships/slide" Target="/ppt/slides/slide6.xml" Id="R47c366dc68374026" /><Relationship Type="http://schemas.openxmlformats.org/officeDocument/2006/relationships/slide" Target="/ppt/slides/slide7.xml" Id="R87965df8abda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f43ef85bb4f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e1b5fe9ef40c4" /><Relationship Type="http://schemas.openxmlformats.org/officeDocument/2006/relationships/theme" Target="/ppt/slideMasters/theme/theme1.xml" Id="R5b5fa9cf385a41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e1b5fe9ef40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0b93562a940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7fa9ddff8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821013409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b69ed0fe64c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d9101f6d3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088022e4f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858235396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LKM 1 AS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21 389 960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142 537 543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146 150 655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GEORG MØLLHAUSEN  –  51,6 %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BEATE MØLLHAUSEN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MØLLHAUSEN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MØLLHAUSEN  –  16,1 %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