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e6898f5d32a84b9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d0eac2e574a4cfd"/>
  </p:sldMasterIdLst>
  <p:sldIdLst>
    <p:sldId xmlns:r="http://schemas.openxmlformats.org/officeDocument/2006/relationships" id="256" r:id="Rf1b38d0ce80740d3"/>
    <p:sldId xmlns:r="http://schemas.openxmlformats.org/officeDocument/2006/relationships" id="257" r:id="R0da251dbab6d4dcc"/>
    <p:sldId xmlns:r="http://schemas.openxmlformats.org/officeDocument/2006/relationships" id="258" r:id="Rb8cf624ea75e42c5"/>
    <p:sldId xmlns:r="http://schemas.openxmlformats.org/officeDocument/2006/relationships" id="259" r:id="Rb38cc34d250c47d8"/>
    <p:sldId xmlns:r="http://schemas.openxmlformats.org/officeDocument/2006/relationships" id="260" r:id="R7e8d4b8198844ecf"/>
    <p:sldId xmlns:r="http://schemas.openxmlformats.org/officeDocument/2006/relationships" id="261" r:id="Re738c4a64c1b4bbe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d0eac2e574a4cfd" /><Relationship Type="http://schemas.openxmlformats.org/officeDocument/2006/relationships/slide" Target="/ppt/slides/slide1.xml" Id="Rf1b38d0ce80740d3" /><Relationship Type="http://schemas.openxmlformats.org/officeDocument/2006/relationships/slide" Target="/ppt/slides/slide2.xml" Id="R0da251dbab6d4dcc" /><Relationship Type="http://schemas.openxmlformats.org/officeDocument/2006/relationships/slide" Target="/ppt/slides/slide3.xml" Id="Rb8cf624ea75e42c5" /><Relationship Type="http://schemas.openxmlformats.org/officeDocument/2006/relationships/slide" Target="/ppt/slides/slide4.xml" Id="Rb38cc34d250c47d8" /><Relationship Type="http://schemas.openxmlformats.org/officeDocument/2006/relationships/slide" Target="/ppt/slides/slide5.xml" Id="R7e8d4b8198844ecf" /><Relationship Type="http://schemas.openxmlformats.org/officeDocument/2006/relationships/slide" Target="/ppt/slides/slide6.xml" Id="Re738c4a64c1b4bbe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7297a22b4514ec8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abf5e02e134c70" /><Relationship Type="http://schemas.openxmlformats.org/officeDocument/2006/relationships/theme" Target="/ppt/slideMasters/theme/theme1.xml" Id="R8d39e760aa1c461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47abf5e02e134c7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1ff79ac85443e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57a038b0fa4f81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77d217f8c894e14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3979df1c1f84afb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26aad643c0b44db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32aefe093ed493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LKM 1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[Slagord – hva vi gjør på én setning]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LKM 1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Problemet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[Hvilket problem løser dere?]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 stort/vanlig er problemet?]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koster problemet kunden i dag?]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LKM 1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 løsning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produktet/tjenesten]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[Hva gjør den unik?]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[Hvilken verdi gir den kunden?]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LKM 1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Marked &amp; muligheter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[Målgruppe og markedsstørrelse]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[Trender som spiller i deres favør]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[Konkurransefortrinn]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LKM 1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Forretningsmodell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[Hvordan tjener dere penger?]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[Pris / abonnement / margin]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[Viktigste nøkkeltall]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LKM 1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La oss ta en prat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Industriveien 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1870 Ørje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989 031 007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LKM 1 AS</a:t>
            </a:r>
          </a:p>
        </p:txBody>
      </p:sp>
    </p:spTree>
  </p:cSld>
  <p:clrMapOvr>
    <a:masterClrMapping xmlns:a="http://schemas.openxmlformats.org/drawingml/2006/main"/>
  </p:clrMapOvr>
</p:sld>
</file>