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427e2f75647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59931755b94b6a"/>
  </p:sldMasterIdLst>
  <p:sldIdLst>
    <p:sldId xmlns:r="http://schemas.openxmlformats.org/officeDocument/2006/relationships" id="256" r:id="R9e03a1e3cdd64c6f"/>
    <p:sldId xmlns:r="http://schemas.openxmlformats.org/officeDocument/2006/relationships" id="257" r:id="Rd0bbb130c6ac48e5"/>
    <p:sldId xmlns:r="http://schemas.openxmlformats.org/officeDocument/2006/relationships" id="258" r:id="R0b777c61ba7e4517"/>
    <p:sldId xmlns:r="http://schemas.openxmlformats.org/officeDocument/2006/relationships" id="259" r:id="R970480be34394192"/>
    <p:sldId xmlns:r="http://schemas.openxmlformats.org/officeDocument/2006/relationships" id="260" r:id="Rb39a5e7f010740c0"/>
    <p:sldId xmlns:r="http://schemas.openxmlformats.org/officeDocument/2006/relationships" id="261" r:id="R3f7cc2d1a9234d3b"/>
    <p:sldId xmlns:r="http://schemas.openxmlformats.org/officeDocument/2006/relationships" id="262" r:id="R9c534f5e4119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9931755b94b6a" /><Relationship Type="http://schemas.openxmlformats.org/officeDocument/2006/relationships/slide" Target="/ppt/slides/slide1.xml" Id="R9e03a1e3cdd64c6f" /><Relationship Type="http://schemas.openxmlformats.org/officeDocument/2006/relationships/slide" Target="/ppt/slides/slide2.xml" Id="Rd0bbb130c6ac48e5" /><Relationship Type="http://schemas.openxmlformats.org/officeDocument/2006/relationships/slide" Target="/ppt/slides/slide3.xml" Id="R0b777c61ba7e4517" /><Relationship Type="http://schemas.openxmlformats.org/officeDocument/2006/relationships/slide" Target="/ppt/slides/slide4.xml" Id="R970480be34394192" /><Relationship Type="http://schemas.openxmlformats.org/officeDocument/2006/relationships/slide" Target="/ppt/slides/slide5.xml" Id="Rb39a5e7f010740c0" /><Relationship Type="http://schemas.openxmlformats.org/officeDocument/2006/relationships/slide" Target="/ppt/slides/slide6.xml" Id="R3f7cc2d1a9234d3b" /><Relationship Type="http://schemas.openxmlformats.org/officeDocument/2006/relationships/slide" Target="/ppt/slides/slide7.xml" Id="R9c534f5e4119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ce340a99b40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1e049da7749bc" /><Relationship Type="http://schemas.openxmlformats.org/officeDocument/2006/relationships/theme" Target="/ppt/slideMasters/theme/theme1.xml" Id="Rc560dffc5a574c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1e049da7749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b4a1f98c8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e9c0193764b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de8db8242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5e02810f9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fc22b3a9f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d9c62a0a4a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19b51acea4b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AMM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−5 291 565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26 388 409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26 405 441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MAGNE MELKEVIK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989 030 930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AMM AS</a:t>
            </a:r>
          </a:p>
        </p:txBody>
      </p:sp>
    </p:spTree>
  </p:cSld>
  <p:clrMapOvr>
    <a:masterClrMapping xmlns:a="http://schemas.openxmlformats.org/drawingml/2006/main"/>
  </p:clrMapOvr>
</p:sld>
</file>