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68104b2be14a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873439db094718"/>
  </p:sldMasterIdLst>
  <p:sldIdLst>
    <p:sldId xmlns:r="http://schemas.openxmlformats.org/officeDocument/2006/relationships" id="256" r:id="R9718849d3186498c"/>
    <p:sldId xmlns:r="http://schemas.openxmlformats.org/officeDocument/2006/relationships" id="257" r:id="R9f37acad936148d1"/>
    <p:sldId xmlns:r="http://schemas.openxmlformats.org/officeDocument/2006/relationships" id="258" r:id="Rbd47914353254df1"/>
    <p:sldId xmlns:r="http://schemas.openxmlformats.org/officeDocument/2006/relationships" id="259" r:id="R3488109ec9214983"/>
    <p:sldId xmlns:r="http://schemas.openxmlformats.org/officeDocument/2006/relationships" id="260" r:id="Rd40360bc1be04806"/>
    <p:sldId xmlns:r="http://schemas.openxmlformats.org/officeDocument/2006/relationships" id="261" r:id="R3b5c9be7d81948a4"/>
    <p:sldId xmlns:r="http://schemas.openxmlformats.org/officeDocument/2006/relationships" id="262" r:id="Recda5e9954604c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73439db094718" /><Relationship Type="http://schemas.openxmlformats.org/officeDocument/2006/relationships/slide" Target="/ppt/slides/slide1.xml" Id="R9718849d3186498c" /><Relationship Type="http://schemas.openxmlformats.org/officeDocument/2006/relationships/slide" Target="/ppt/slides/slide2.xml" Id="R9f37acad936148d1" /><Relationship Type="http://schemas.openxmlformats.org/officeDocument/2006/relationships/slide" Target="/ppt/slides/slide3.xml" Id="Rbd47914353254df1" /><Relationship Type="http://schemas.openxmlformats.org/officeDocument/2006/relationships/slide" Target="/ppt/slides/slide4.xml" Id="R3488109ec9214983" /><Relationship Type="http://schemas.openxmlformats.org/officeDocument/2006/relationships/slide" Target="/ppt/slides/slide5.xml" Id="Rd40360bc1be04806" /><Relationship Type="http://schemas.openxmlformats.org/officeDocument/2006/relationships/slide" Target="/ppt/slides/slide6.xml" Id="R3b5c9be7d81948a4" /><Relationship Type="http://schemas.openxmlformats.org/officeDocument/2006/relationships/slide" Target="/ppt/slides/slide7.xml" Id="Recda5e9954604c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54a09e09de44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af98801524863" /><Relationship Type="http://schemas.openxmlformats.org/officeDocument/2006/relationships/theme" Target="/ppt/slideMasters/theme/theme1.xml" Id="R4aea1cbab29d4d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eaf988015248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e44ea910b45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1237974eb4d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de4cf73944d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459f52f0445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e3488655a4c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71fe05dec45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2420d6c6545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KIKUT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KIKUT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4 582 335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21 236 654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23 325 208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HARTZ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Bjørn Hartz, Lageshallveien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17 92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bjorn.hartz@okohuset.no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989 029 800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KIKUT INVEST AS</a:t>
            </a:r>
          </a:p>
        </p:txBody>
      </p:sp>
    </p:spTree>
  </p:cSld>
  <p:clrMapOvr>
    <a:masterClrMapping xmlns:a="http://schemas.openxmlformats.org/drawingml/2006/main"/>
  </p:clrMapOvr>
</p:sld>
</file>