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4fe928702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3cae8fbd124bbf"/>
  </p:sldMasterIdLst>
  <p:sldIdLst>
    <p:sldId xmlns:r="http://schemas.openxmlformats.org/officeDocument/2006/relationships" id="256" r:id="R086de5f3b70c4334"/>
    <p:sldId xmlns:r="http://schemas.openxmlformats.org/officeDocument/2006/relationships" id="257" r:id="Rac0be00545024256"/>
    <p:sldId xmlns:r="http://schemas.openxmlformats.org/officeDocument/2006/relationships" id="258" r:id="Raa7858b85c254c1d"/>
    <p:sldId xmlns:r="http://schemas.openxmlformats.org/officeDocument/2006/relationships" id="259" r:id="Rb75f24ec9bd34949"/>
    <p:sldId xmlns:r="http://schemas.openxmlformats.org/officeDocument/2006/relationships" id="260" r:id="R3a27708818b04ddf"/>
    <p:sldId xmlns:r="http://schemas.openxmlformats.org/officeDocument/2006/relationships" id="261" r:id="R7f9a4774cdac437d"/>
    <p:sldId xmlns:r="http://schemas.openxmlformats.org/officeDocument/2006/relationships" id="262" r:id="Rf7392beed841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cae8fbd124bbf" /><Relationship Type="http://schemas.openxmlformats.org/officeDocument/2006/relationships/slide" Target="/ppt/slides/slide1.xml" Id="R086de5f3b70c4334" /><Relationship Type="http://schemas.openxmlformats.org/officeDocument/2006/relationships/slide" Target="/ppt/slides/slide2.xml" Id="Rac0be00545024256" /><Relationship Type="http://schemas.openxmlformats.org/officeDocument/2006/relationships/slide" Target="/ppt/slides/slide3.xml" Id="Raa7858b85c254c1d" /><Relationship Type="http://schemas.openxmlformats.org/officeDocument/2006/relationships/slide" Target="/ppt/slides/slide4.xml" Id="Rb75f24ec9bd34949" /><Relationship Type="http://schemas.openxmlformats.org/officeDocument/2006/relationships/slide" Target="/ppt/slides/slide5.xml" Id="R3a27708818b04ddf" /><Relationship Type="http://schemas.openxmlformats.org/officeDocument/2006/relationships/slide" Target="/ppt/slides/slide6.xml" Id="R7f9a4774cdac437d" /><Relationship Type="http://schemas.openxmlformats.org/officeDocument/2006/relationships/slide" Target="/ppt/slides/slide7.xml" Id="Rf7392beed841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48e9e41a7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18701462b4461" /><Relationship Type="http://schemas.openxmlformats.org/officeDocument/2006/relationships/theme" Target="/ppt/slideMasters/theme/theme1.xml" Id="Rb1b9a23e0c03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18701462b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10ac0ebc4d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8e8ee4b93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ebd9dcd6b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426eabb0a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5214e3211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9bff44bb9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f109652d4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JIT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28 768 988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28 946 983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INGE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172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3405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