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6753802769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d5e55d254a43d9"/>
  </p:sldMasterIdLst>
  <p:sldIdLst>
    <p:sldId xmlns:r="http://schemas.openxmlformats.org/officeDocument/2006/relationships" id="256" r:id="R966a377129534a2d"/>
    <p:sldId xmlns:r="http://schemas.openxmlformats.org/officeDocument/2006/relationships" id="257" r:id="Raca8d92e25044ef9"/>
    <p:sldId xmlns:r="http://schemas.openxmlformats.org/officeDocument/2006/relationships" id="258" r:id="R956e2c7c5d7940ff"/>
    <p:sldId xmlns:r="http://schemas.openxmlformats.org/officeDocument/2006/relationships" id="259" r:id="R7e06a2bb00ee44c2"/>
    <p:sldId xmlns:r="http://schemas.openxmlformats.org/officeDocument/2006/relationships" id="260" r:id="Re563457ebc114121"/>
    <p:sldId xmlns:r="http://schemas.openxmlformats.org/officeDocument/2006/relationships" id="261" r:id="Rbb31c34d9e4c41a1"/>
    <p:sldId xmlns:r="http://schemas.openxmlformats.org/officeDocument/2006/relationships" id="262" r:id="Rfcbc9a50426e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5e55d254a43d9" /><Relationship Type="http://schemas.openxmlformats.org/officeDocument/2006/relationships/slide" Target="/ppt/slides/slide1.xml" Id="R966a377129534a2d" /><Relationship Type="http://schemas.openxmlformats.org/officeDocument/2006/relationships/slide" Target="/ppt/slides/slide2.xml" Id="Raca8d92e25044ef9" /><Relationship Type="http://schemas.openxmlformats.org/officeDocument/2006/relationships/slide" Target="/ppt/slides/slide3.xml" Id="R956e2c7c5d7940ff" /><Relationship Type="http://schemas.openxmlformats.org/officeDocument/2006/relationships/slide" Target="/ppt/slides/slide4.xml" Id="R7e06a2bb00ee44c2" /><Relationship Type="http://schemas.openxmlformats.org/officeDocument/2006/relationships/slide" Target="/ppt/slides/slide5.xml" Id="Re563457ebc114121" /><Relationship Type="http://schemas.openxmlformats.org/officeDocument/2006/relationships/slide" Target="/ppt/slides/slide6.xml" Id="Rbb31c34d9e4c41a1" /><Relationship Type="http://schemas.openxmlformats.org/officeDocument/2006/relationships/slide" Target="/ppt/slides/slide7.xml" Id="Rfcbc9a50426e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f86d469934d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29f222ea54ed3" /><Relationship Type="http://schemas.openxmlformats.org/officeDocument/2006/relationships/theme" Target="/ppt/slideMasters/theme/theme1.xml" Id="R9562619342d14b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329f222ea54e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cfef019e4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41510626d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cc57d5f9348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e80d6e5dd4b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f2d770c9649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ffb67007c42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993dae65d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48 183 016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10 839 513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8 757 075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23 569 822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hlo@hlo.no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989 027 654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