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8ab08c755b47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7711fc9e514926"/>
  </p:sldMasterIdLst>
  <p:sldIdLst>
    <p:sldId xmlns:r="http://schemas.openxmlformats.org/officeDocument/2006/relationships" id="256" r:id="R2b095ae3d041493e"/>
    <p:sldId xmlns:r="http://schemas.openxmlformats.org/officeDocument/2006/relationships" id="257" r:id="Re3d9a8eaee344a15"/>
    <p:sldId xmlns:r="http://schemas.openxmlformats.org/officeDocument/2006/relationships" id="258" r:id="R2b6548f722a74b42"/>
    <p:sldId xmlns:r="http://schemas.openxmlformats.org/officeDocument/2006/relationships" id="259" r:id="Ra6686fa3635549cc"/>
    <p:sldId xmlns:r="http://schemas.openxmlformats.org/officeDocument/2006/relationships" id="260" r:id="Rd863da5e51894d08"/>
    <p:sldId xmlns:r="http://schemas.openxmlformats.org/officeDocument/2006/relationships" id="261" r:id="Rbdb00d6a09ed46ee"/>
    <p:sldId xmlns:r="http://schemas.openxmlformats.org/officeDocument/2006/relationships" id="262" r:id="Rd46f62ac350544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7711fc9e514926" /><Relationship Type="http://schemas.openxmlformats.org/officeDocument/2006/relationships/slide" Target="/ppt/slides/slide1.xml" Id="R2b095ae3d041493e" /><Relationship Type="http://schemas.openxmlformats.org/officeDocument/2006/relationships/slide" Target="/ppt/slides/slide2.xml" Id="Re3d9a8eaee344a15" /><Relationship Type="http://schemas.openxmlformats.org/officeDocument/2006/relationships/slide" Target="/ppt/slides/slide3.xml" Id="R2b6548f722a74b42" /><Relationship Type="http://schemas.openxmlformats.org/officeDocument/2006/relationships/slide" Target="/ppt/slides/slide4.xml" Id="Ra6686fa3635549cc" /><Relationship Type="http://schemas.openxmlformats.org/officeDocument/2006/relationships/slide" Target="/ppt/slides/slide5.xml" Id="Rd863da5e51894d08" /><Relationship Type="http://schemas.openxmlformats.org/officeDocument/2006/relationships/slide" Target="/ppt/slides/slide6.xml" Id="Rbdb00d6a09ed46ee" /><Relationship Type="http://schemas.openxmlformats.org/officeDocument/2006/relationships/slide" Target="/ppt/slides/slide7.xml" Id="Rd46f62ac350544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8736043f6f4f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1a2e674404c8d" /><Relationship Type="http://schemas.openxmlformats.org/officeDocument/2006/relationships/theme" Target="/ppt/slideMasters/theme/theme1.xml" Id="R89f84c716ccc45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41a2e674404c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35683de9545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37a239f394f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0d5eb7cc24a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f2b1f7de548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c22cffbd54f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3f3f81c0b4e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31f7ac44c45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ARILD HESTÅS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HESTÅS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HESTÅS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HESTÅS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HESTÅS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HESTÅS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−202 076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2 333 761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40 855 407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41 085 657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HESTÅS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HESTÅS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HESTÅS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Odderhei terrasse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arild@iosis.no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989 026 828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HESTÅS INVEST AS</a:t>
            </a:r>
          </a:p>
        </p:txBody>
      </p:sp>
    </p:spTree>
  </p:cSld>
  <p:clrMapOvr>
    <a:masterClrMapping xmlns:a="http://schemas.openxmlformats.org/drawingml/2006/main"/>
  </p:clrMapOvr>
</p:sld>
</file>