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16df69cfe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f6b65f0004de3"/>
  </p:sldMasterIdLst>
  <p:sldIdLst>
    <p:sldId xmlns:r="http://schemas.openxmlformats.org/officeDocument/2006/relationships" id="256" r:id="Rb99eb3d0fea54b03"/>
    <p:sldId xmlns:r="http://schemas.openxmlformats.org/officeDocument/2006/relationships" id="257" r:id="R52bd2c1293c74b6f"/>
    <p:sldId xmlns:r="http://schemas.openxmlformats.org/officeDocument/2006/relationships" id="258" r:id="Re3699819a6f94759"/>
    <p:sldId xmlns:r="http://schemas.openxmlformats.org/officeDocument/2006/relationships" id="259" r:id="Rd57850f5090c4474"/>
    <p:sldId xmlns:r="http://schemas.openxmlformats.org/officeDocument/2006/relationships" id="260" r:id="R06f3992a3034443c"/>
    <p:sldId xmlns:r="http://schemas.openxmlformats.org/officeDocument/2006/relationships" id="261" r:id="R82fb61b3472e4fed"/>
    <p:sldId xmlns:r="http://schemas.openxmlformats.org/officeDocument/2006/relationships" id="262" r:id="R25e729f6c753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f6b65f0004de3" /><Relationship Type="http://schemas.openxmlformats.org/officeDocument/2006/relationships/slide" Target="/ppt/slides/slide1.xml" Id="Rb99eb3d0fea54b03" /><Relationship Type="http://schemas.openxmlformats.org/officeDocument/2006/relationships/slide" Target="/ppt/slides/slide2.xml" Id="R52bd2c1293c74b6f" /><Relationship Type="http://schemas.openxmlformats.org/officeDocument/2006/relationships/slide" Target="/ppt/slides/slide3.xml" Id="Re3699819a6f94759" /><Relationship Type="http://schemas.openxmlformats.org/officeDocument/2006/relationships/slide" Target="/ppt/slides/slide4.xml" Id="Rd57850f5090c4474" /><Relationship Type="http://schemas.openxmlformats.org/officeDocument/2006/relationships/slide" Target="/ppt/slides/slide5.xml" Id="R06f3992a3034443c" /><Relationship Type="http://schemas.openxmlformats.org/officeDocument/2006/relationships/slide" Target="/ppt/slides/slide6.xml" Id="R82fb61b3472e4fed" /><Relationship Type="http://schemas.openxmlformats.org/officeDocument/2006/relationships/slide" Target="/ppt/slides/slide7.xml" Id="R25e729f6c753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579f56772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21a4d363439a" /><Relationship Type="http://schemas.openxmlformats.org/officeDocument/2006/relationships/theme" Target="/ppt/slideMasters/theme/theme1.xml" Id="Ra59070c9c4da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a21a4d363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31dc7836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8d62fea8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713e2dec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6be4bb82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056513bd3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34efa141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f6f3db12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GRAVDAL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