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b25cade65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21471fce24f81"/>
  </p:sldMasterIdLst>
  <p:sldIdLst>
    <p:sldId xmlns:r="http://schemas.openxmlformats.org/officeDocument/2006/relationships" id="256" r:id="R6bc56124facc4b22"/>
    <p:sldId xmlns:r="http://schemas.openxmlformats.org/officeDocument/2006/relationships" id="257" r:id="Rcbc53ec148a347f7"/>
    <p:sldId xmlns:r="http://schemas.openxmlformats.org/officeDocument/2006/relationships" id="258" r:id="Rf30a2704bde446b4"/>
    <p:sldId xmlns:r="http://schemas.openxmlformats.org/officeDocument/2006/relationships" id="259" r:id="R3e14496c0e6d42db"/>
    <p:sldId xmlns:r="http://schemas.openxmlformats.org/officeDocument/2006/relationships" id="260" r:id="Rfb42abdba3c64da5"/>
    <p:sldId xmlns:r="http://schemas.openxmlformats.org/officeDocument/2006/relationships" id="261" r:id="R3e22c41ad8124d3f"/>
    <p:sldId xmlns:r="http://schemas.openxmlformats.org/officeDocument/2006/relationships" id="262" r:id="Re23afc2b9eac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21471fce24f81" /><Relationship Type="http://schemas.openxmlformats.org/officeDocument/2006/relationships/slide" Target="/ppt/slides/slide1.xml" Id="R6bc56124facc4b22" /><Relationship Type="http://schemas.openxmlformats.org/officeDocument/2006/relationships/slide" Target="/ppt/slides/slide2.xml" Id="Rcbc53ec148a347f7" /><Relationship Type="http://schemas.openxmlformats.org/officeDocument/2006/relationships/slide" Target="/ppt/slides/slide3.xml" Id="Rf30a2704bde446b4" /><Relationship Type="http://schemas.openxmlformats.org/officeDocument/2006/relationships/slide" Target="/ppt/slides/slide4.xml" Id="R3e14496c0e6d42db" /><Relationship Type="http://schemas.openxmlformats.org/officeDocument/2006/relationships/slide" Target="/ppt/slides/slide5.xml" Id="Rfb42abdba3c64da5" /><Relationship Type="http://schemas.openxmlformats.org/officeDocument/2006/relationships/slide" Target="/ppt/slides/slide6.xml" Id="R3e22c41ad8124d3f" /><Relationship Type="http://schemas.openxmlformats.org/officeDocument/2006/relationships/slide" Target="/ppt/slides/slide7.xml" Id="Re23afc2b9eac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fa466df6348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8464a2af649e0" /><Relationship Type="http://schemas.openxmlformats.org/officeDocument/2006/relationships/theme" Target="/ppt/slideMasters/theme/theme1.xml" Id="R583314f8a5eb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38464a2af6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d695b4ac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12db048694b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8788b8390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eb9be92a14b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90509217c42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d35b3df2c44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878ff5b7b42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SYLTERN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SYLTERN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SYLTERN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SYLTERN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SYLTERN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SYLTERN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−328 231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108 806 235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364 101 793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598 019 405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SYLTERN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JORALF SYLTERN  –  58,2 %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SYLTERN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SYLTERN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SYLTERN  –  13,9 %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SYLTERN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Johs J Sylteren AS, Stordalsveien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989 025 554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SYLTERN AS</a:t>
            </a:r>
          </a:p>
        </p:txBody>
      </p:sp>
    </p:spTree>
  </p:cSld>
  <p:clrMapOvr>
    <a:masterClrMapping xmlns:a="http://schemas.openxmlformats.org/drawingml/2006/main"/>
  </p:clrMapOvr>
</p:sld>
</file>