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0e1ed47f7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50c12232a48f0"/>
  </p:sldMasterIdLst>
  <p:sldIdLst>
    <p:sldId xmlns:r="http://schemas.openxmlformats.org/officeDocument/2006/relationships" id="256" r:id="R67f1d70e90734dd4"/>
    <p:sldId xmlns:r="http://schemas.openxmlformats.org/officeDocument/2006/relationships" id="257" r:id="R79f9f68bb2e645d4"/>
    <p:sldId xmlns:r="http://schemas.openxmlformats.org/officeDocument/2006/relationships" id="258" r:id="R31d371a33d084e37"/>
    <p:sldId xmlns:r="http://schemas.openxmlformats.org/officeDocument/2006/relationships" id="259" r:id="Rd46b56cc21334ba6"/>
    <p:sldId xmlns:r="http://schemas.openxmlformats.org/officeDocument/2006/relationships" id="260" r:id="R9b924cc1fa514df1"/>
    <p:sldId xmlns:r="http://schemas.openxmlformats.org/officeDocument/2006/relationships" id="261" r:id="R17694c27b9074804"/>
    <p:sldId xmlns:r="http://schemas.openxmlformats.org/officeDocument/2006/relationships" id="262" r:id="Rffba1c9e4653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50c12232a48f0" /><Relationship Type="http://schemas.openxmlformats.org/officeDocument/2006/relationships/slide" Target="/ppt/slides/slide1.xml" Id="R67f1d70e90734dd4" /><Relationship Type="http://schemas.openxmlformats.org/officeDocument/2006/relationships/slide" Target="/ppt/slides/slide2.xml" Id="R79f9f68bb2e645d4" /><Relationship Type="http://schemas.openxmlformats.org/officeDocument/2006/relationships/slide" Target="/ppt/slides/slide3.xml" Id="R31d371a33d084e37" /><Relationship Type="http://schemas.openxmlformats.org/officeDocument/2006/relationships/slide" Target="/ppt/slides/slide4.xml" Id="Rd46b56cc21334ba6" /><Relationship Type="http://schemas.openxmlformats.org/officeDocument/2006/relationships/slide" Target="/ppt/slides/slide5.xml" Id="R9b924cc1fa514df1" /><Relationship Type="http://schemas.openxmlformats.org/officeDocument/2006/relationships/slide" Target="/ppt/slides/slide6.xml" Id="R17694c27b9074804" /><Relationship Type="http://schemas.openxmlformats.org/officeDocument/2006/relationships/slide" Target="/ppt/slides/slide7.xml" Id="Rffba1c9e4653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b60066b42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65d3b2e449b0" /><Relationship Type="http://schemas.openxmlformats.org/officeDocument/2006/relationships/theme" Target="/ppt/slideMasters/theme/theme1.xml" Id="R5c7981cf4fb1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965d3b2e4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40e33fbf6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d051a27e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a112a415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3d0c5955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9d496ca7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d2868382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d87a1892b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VALAKER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VALAKER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