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2963168fc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518c2b5ae446e"/>
  </p:sldMasterIdLst>
  <p:sldIdLst>
    <p:sldId xmlns:r="http://schemas.openxmlformats.org/officeDocument/2006/relationships" id="256" r:id="Rf5eda7afc05c4280"/>
    <p:sldId xmlns:r="http://schemas.openxmlformats.org/officeDocument/2006/relationships" id="257" r:id="Ra9a3a41543f9462a"/>
    <p:sldId xmlns:r="http://schemas.openxmlformats.org/officeDocument/2006/relationships" id="258" r:id="R100fb698286e4a75"/>
    <p:sldId xmlns:r="http://schemas.openxmlformats.org/officeDocument/2006/relationships" id="259" r:id="Rc368b4560a454a0c"/>
    <p:sldId xmlns:r="http://schemas.openxmlformats.org/officeDocument/2006/relationships" id="260" r:id="R1727a90dd2ac4382"/>
    <p:sldId xmlns:r="http://schemas.openxmlformats.org/officeDocument/2006/relationships" id="261" r:id="R7b8e1c5164794bbe"/>
    <p:sldId xmlns:r="http://schemas.openxmlformats.org/officeDocument/2006/relationships" id="262" r:id="R006be881d71c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518c2b5ae446e" /><Relationship Type="http://schemas.openxmlformats.org/officeDocument/2006/relationships/slide" Target="/ppt/slides/slide1.xml" Id="Rf5eda7afc05c4280" /><Relationship Type="http://schemas.openxmlformats.org/officeDocument/2006/relationships/slide" Target="/ppt/slides/slide2.xml" Id="Ra9a3a41543f9462a" /><Relationship Type="http://schemas.openxmlformats.org/officeDocument/2006/relationships/slide" Target="/ppt/slides/slide3.xml" Id="R100fb698286e4a75" /><Relationship Type="http://schemas.openxmlformats.org/officeDocument/2006/relationships/slide" Target="/ppt/slides/slide4.xml" Id="Rc368b4560a454a0c" /><Relationship Type="http://schemas.openxmlformats.org/officeDocument/2006/relationships/slide" Target="/ppt/slides/slide5.xml" Id="R1727a90dd2ac4382" /><Relationship Type="http://schemas.openxmlformats.org/officeDocument/2006/relationships/slide" Target="/ppt/slides/slide6.xml" Id="R7b8e1c5164794bbe" /><Relationship Type="http://schemas.openxmlformats.org/officeDocument/2006/relationships/slide" Target="/ppt/slides/slide7.xml" Id="R006be881d71c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1ae15f769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2fa8058f4a70" /><Relationship Type="http://schemas.openxmlformats.org/officeDocument/2006/relationships/theme" Target="/ppt/slideMasters/theme/theme1.xml" Id="R23fffbf15532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a2fa8058f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31d03dfb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befa86c9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36f8f6fb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74fca6a6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37bde713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6d4f760f1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4b1f46ee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