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f78bfe926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f674379054e1e"/>
  </p:sldMasterIdLst>
  <p:sldIdLst>
    <p:sldId xmlns:r="http://schemas.openxmlformats.org/officeDocument/2006/relationships" id="256" r:id="Ra7b36ccb402a4846"/>
    <p:sldId xmlns:r="http://schemas.openxmlformats.org/officeDocument/2006/relationships" id="257" r:id="R84636beaddb84926"/>
    <p:sldId xmlns:r="http://schemas.openxmlformats.org/officeDocument/2006/relationships" id="258" r:id="R09f2f6879dde4f07"/>
    <p:sldId xmlns:r="http://schemas.openxmlformats.org/officeDocument/2006/relationships" id="259" r:id="R804fdd0cbf09405e"/>
    <p:sldId xmlns:r="http://schemas.openxmlformats.org/officeDocument/2006/relationships" id="260" r:id="Rba28c9d0e49f4488"/>
    <p:sldId xmlns:r="http://schemas.openxmlformats.org/officeDocument/2006/relationships" id="261" r:id="R340a53098c264877"/>
    <p:sldId xmlns:r="http://schemas.openxmlformats.org/officeDocument/2006/relationships" id="262" r:id="Rf19720481f93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f674379054e1e" /><Relationship Type="http://schemas.openxmlformats.org/officeDocument/2006/relationships/slide" Target="/ppt/slides/slide1.xml" Id="Ra7b36ccb402a4846" /><Relationship Type="http://schemas.openxmlformats.org/officeDocument/2006/relationships/slide" Target="/ppt/slides/slide2.xml" Id="R84636beaddb84926" /><Relationship Type="http://schemas.openxmlformats.org/officeDocument/2006/relationships/slide" Target="/ppt/slides/slide3.xml" Id="R09f2f6879dde4f07" /><Relationship Type="http://schemas.openxmlformats.org/officeDocument/2006/relationships/slide" Target="/ppt/slides/slide4.xml" Id="R804fdd0cbf09405e" /><Relationship Type="http://schemas.openxmlformats.org/officeDocument/2006/relationships/slide" Target="/ppt/slides/slide5.xml" Id="Rba28c9d0e49f4488" /><Relationship Type="http://schemas.openxmlformats.org/officeDocument/2006/relationships/slide" Target="/ppt/slides/slide6.xml" Id="R340a53098c264877" /><Relationship Type="http://schemas.openxmlformats.org/officeDocument/2006/relationships/slide" Target="/ppt/slides/slide7.xml" Id="Rf19720481f93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5d6bd60a4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ef4b4a4a4501" /><Relationship Type="http://schemas.openxmlformats.org/officeDocument/2006/relationships/theme" Target="/ppt/slideMasters/theme/theme1.xml" Id="R3898c0ca6d46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4ef4b4a4a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c68670faf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9ee66f39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60c97266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3077ce549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292e4ecd5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7ed28874e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115f4e934f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CASPERSEN GRIMSMO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SJØELINE AS</a:t>
            </a:r>
          </a:p>
        </p:txBody>
      </p:sp>
    </p:spTree>
  </p:cSld>
  <p:clrMapOvr>
    <a:masterClrMapping xmlns:a="http://schemas.openxmlformats.org/drawingml/2006/main"/>
  </p:clrMapOvr>
</p:sld>
</file>