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512f8662b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d4dfd7c994dfe"/>
  </p:sldMasterIdLst>
  <p:sldIdLst>
    <p:sldId xmlns:r="http://schemas.openxmlformats.org/officeDocument/2006/relationships" id="256" r:id="R69065b4bba0a4ffd"/>
    <p:sldId xmlns:r="http://schemas.openxmlformats.org/officeDocument/2006/relationships" id="257" r:id="R29f7ce5e851748c0"/>
    <p:sldId xmlns:r="http://schemas.openxmlformats.org/officeDocument/2006/relationships" id="258" r:id="Ra14e274aa27346f4"/>
    <p:sldId xmlns:r="http://schemas.openxmlformats.org/officeDocument/2006/relationships" id="259" r:id="R4643aea5b8c64d1e"/>
    <p:sldId xmlns:r="http://schemas.openxmlformats.org/officeDocument/2006/relationships" id="260" r:id="R49ab255948b74c7d"/>
    <p:sldId xmlns:r="http://schemas.openxmlformats.org/officeDocument/2006/relationships" id="261" r:id="R5d1608bf9da44bc3"/>
    <p:sldId xmlns:r="http://schemas.openxmlformats.org/officeDocument/2006/relationships" id="262" r:id="R4f41d7c5651b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d4dfd7c994dfe" /><Relationship Type="http://schemas.openxmlformats.org/officeDocument/2006/relationships/slide" Target="/ppt/slides/slide1.xml" Id="R69065b4bba0a4ffd" /><Relationship Type="http://schemas.openxmlformats.org/officeDocument/2006/relationships/slide" Target="/ppt/slides/slide2.xml" Id="R29f7ce5e851748c0" /><Relationship Type="http://schemas.openxmlformats.org/officeDocument/2006/relationships/slide" Target="/ppt/slides/slide3.xml" Id="Ra14e274aa27346f4" /><Relationship Type="http://schemas.openxmlformats.org/officeDocument/2006/relationships/slide" Target="/ppt/slides/slide4.xml" Id="R4643aea5b8c64d1e" /><Relationship Type="http://schemas.openxmlformats.org/officeDocument/2006/relationships/slide" Target="/ppt/slides/slide5.xml" Id="R49ab255948b74c7d" /><Relationship Type="http://schemas.openxmlformats.org/officeDocument/2006/relationships/slide" Target="/ppt/slides/slide6.xml" Id="R5d1608bf9da44bc3" /><Relationship Type="http://schemas.openxmlformats.org/officeDocument/2006/relationships/slide" Target="/ppt/slides/slide7.xml" Id="R4f41d7c5651b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ed91493e1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1940c53d47a4" /><Relationship Type="http://schemas.openxmlformats.org/officeDocument/2006/relationships/theme" Target="/ppt/slideMasters/theme/theme1.xml" Id="R9b57ef709048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01940c53d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44f319be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a4bc3188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1a17797c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b991359f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88371053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04de5ac8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750ed6ce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