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3f7f3271a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12d1b254641c7"/>
  </p:sldMasterIdLst>
  <p:sldIdLst>
    <p:sldId xmlns:r="http://schemas.openxmlformats.org/officeDocument/2006/relationships" id="256" r:id="Rca3de28d917f4f0d"/>
    <p:sldId xmlns:r="http://schemas.openxmlformats.org/officeDocument/2006/relationships" id="257" r:id="R0cbc069a55fb4cd4"/>
    <p:sldId xmlns:r="http://schemas.openxmlformats.org/officeDocument/2006/relationships" id="258" r:id="R6c0f2e8477f94d73"/>
    <p:sldId xmlns:r="http://schemas.openxmlformats.org/officeDocument/2006/relationships" id="259" r:id="R3debc8bace964572"/>
    <p:sldId xmlns:r="http://schemas.openxmlformats.org/officeDocument/2006/relationships" id="260" r:id="R079fc616e3144ef7"/>
    <p:sldId xmlns:r="http://schemas.openxmlformats.org/officeDocument/2006/relationships" id="261" r:id="Red8d683aff3144dd"/>
    <p:sldId xmlns:r="http://schemas.openxmlformats.org/officeDocument/2006/relationships" id="262" r:id="R6e39b916bfbc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12d1b254641c7" /><Relationship Type="http://schemas.openxmlformats.org/officeDocument/2006/relationships/slide" Target="/ppt/slides/slide1.xml" Id="Rca3de28d917f4f0d" /><Relationship Type="http://schemas.openxmlformats.org/officeDocument/2006/relationships/slide" Target="/ppt/slides/slide2.xml" Id="R0cbc069a55fb4cd4" /><Relationship Type="http://schemas.openxmlformats.org/officeDocument/2006/relationships/slide" Target="/ppt/slides/slide3.xml" Id="R6c0f2e8477f94d73" /><Relationship Type="http://schemas.openxmlformats.org/officeDocument/2006/relationships/slide" Target="/ppt/slides/slide4.xml" Id="R3debc8bace964572" /><Relationship Type="http://schemas.openxmlformats.org/officeDocument/2006/relationships/slide" Target="/ppt/slides/slide5.xml" Id="R079fc616e3144ef7" /><Relationship Type="http://schemas.openxmlformats.org/officeDocument/2006/relationships/slide" Target="/ppt/slides/slide6.xml" Id="Red8d683aff3144dd" /><Relationship Type="http://schemas.openxmlformats.org/officeDocument/2006/relationships/slide" Target="/ppt/slides/slide7.xml" Id="R6e39b916bfbc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f909822e7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48f576404ec5" /><Relationship Type="http://schemas.openxmlformats.org/officeDocument/2006/relationships/theme" Target="/ppt/slideMasters/theme/theme1.xml" Id="R24951bceda80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548f57640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4f9793bb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f7d2b983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1bf13832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6ab1ae26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61e2abdf7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45bf1c07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2e692e99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