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5990e6dae843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ded977bb9444df"/>
  </p:sldMasterIdLst>
  <p:sldIdLst>
    <p:sldId xmlns:r="http://schemas.openxmlformats.org/officeDocument/2006/relationships" id="256" r:id="R8766ad133f304e0e"/>
    <p:sldId xmlns:r="http://schemas.openxmlformats.org/officeDocument/2006/relationships" id="257" r:id="R2ecefcb6db604109"/>
    <p:sldId xmlns:r="http://schemas.openxmlformats.org/officeDocument/2006/relationships" id="258" r:id="Ra50b0f46f9fb4272"/>
    <p:sldId xmlns:r="http://schemas.openxmlformats.org/officeDocument/2006/relationships" id="259" r:id="Rcaf72031707646c3"/>
    <p:sldId xmlns:r="http://schemas.openxmlformats.org/officeDocument/2006/relationships" id="260" r:id="R81712117672942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ded977bb9444df" /><Relationship Type="http://schemas.openxmlformats.org/officeDocument/2006/relationships/slide" Target="/ppt/slides/slide1.xml" Id="R8766ad133f304e0e" /><Relationship Type="http://schemas.openxmlformats.org/officeDocument/2006/relationships/slide" Target="/ppt/slides/slide2.xml" Id="R2ecefcb6db604109" /><Relationship Type="http://schemas.openxmlformats.org/officeDocument/2006/relationships/slide" Target="/ppt/slides/slide3.xml" Id="Ra50b0f46f9fb4272" /><Relationship Type="http://schemas.openxmlformats.org/officeDocument/2006/relationships/slide" Target="/ppt/slides/slide4.xml" Id="Rcaf72031707646c3" /><Relationship Type="http://schemas.openxmlformats.org/officeDocument/2006/relationships/slide" Target="/ppt/slides/slide5.xml" Id="R81712117672942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643f03621d43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d66772de04484" /><Relationship Type="http://schemas.openxmlformats.org/officeDocument/2006/relationships/theme" Target="/ppt/slideMasters/theme/theme1.xml" Id="R3ce3481a7de041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5d66772de044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aa6fb2fce43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f773c0ff946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d8e1706ce4f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0efed0d3e4a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78827579b47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RUUD OG RUUD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RUUD OG RUUD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