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af8938518e40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c3841442654671"/>
  </p:sldMasterIdLst>
  <p:sldIdLst>
    <p:sldId xmlns:r="http://schemas.openxmlformats.org/officeDocument/2006/relationships" id="256" r:id="R4615403a65a345aa"/>
    <p:sldId xmlns:r="http://schemas.openxmlformats.org/officeDocument/2006/relationships" id="257" r:id="Rf7bc565c25e443b6"/>
    <p:sldId xmlns:r="http://schemas.openxmlformats.org/officeDocument/2006/relationships" id="258" r:id="R7424d2a6049443c0"/>
    <p:sldId xmlns:r="http://schemas.openxmlformats.org/officeDocument/2006/relationships" id="259" r:id="Ra1565a823a4c4dc6"/>
    <p:sldId xmlns:r="http://schemas.openxmlformats.org/officeDocument/2006/relationships" id="260" r:id="R26252576634e485b"/>
    <p:sldId xmlns:r="http://schemas.openxmlformats.org/officeDocument/2006/relationships" id="261" r:id="R914b30e275064ac1"/>
    <p:sldId xmlns:r="http://schemas.openxmlformats.org/officeDocument/2006/relationships" id="262" r:id="R056d6a8e586b4a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3841442654671" /><Relationship Type="http://schemas.openxmlformats.org/officeDocument/2006/relationships/slide" Target="/ppt/slides/slide1.xml" Id="R4615403a65a345aa" /><Relationship Type="http://schemas.openxmlformats.org/officeDocument/2006/relationships/slide" Target="/ppt/slides/slide2.xml" Id="Rf7bc565c25e443b6" /><Relationship Type="http://schemas.openxmlformats.org/officeDocument/2006/relationships/slide" Target="/ppt/slides/slide3.xml" Id="R7424d2a6049443c0" /><Relationship Type="http://schemas.openxmlformats.org/officeDocument/2006/relationships/slide" Target="/ppt/slides/slide4.xml" Id="Ra1565a823a4c4dc6" /><Relationship Type="http://schemas.openxmlformats.org/officeDocument/2006/relationships/slide" Target="/ppt/slides/slide5.xml" Id="R26252576634e485b" /><Relationship Type="http://schemas.openxmlformats.org/officeDocument/2006/relationships/slide" Target="/ppt/slides/slide6.xml" Id="R914b30e275064ac1" /><Relationship Type="http://schemas.openxmlformats.org/officeDocument/2006/relationships/slide" Target="/ppt/slides/slide7.xml" Id="R056d6a8e586b4a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5b6cc79c54f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7584e8f874d84" /><Relationship Type="http://schemas.openxmlformats.org/officeDocument/2006/relationships/theme" Target="/ppt/slideMasters/theme/theme1.xml" Id="R9794cb71715147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47584e8f874d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88b6b238a45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64267bedb43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cd561c8bd4c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75f7b32f548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419f9fa5f4d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fe1173b0b4d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0524a50ec4a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GURIBY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GURIBY INVEST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927 004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16 286 961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16 413 038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GURIBY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Løxaveien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17 78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989 014 501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