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727bbf5f0e4e0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e746921984429e"/>
  </p:sldMasterIdLst>
  <p:sldIdLst>
    <p:sldId xmlns:r="http://schemas.openxmlformats.org/officeDocument/2006/relationships" id="256" r:id="R3de2d1ee96d74da0"/>
    <p:sldId xmlns:r="http://schemas.openxmlformats.org/officeDocument/2006/relationships" id="257" r:id="R57cf2e8b32eb4acc"/>
    <p:sldId xmlns:r="http://schemas.openxmlformats.org/officeDocument/2006/relationships" id="258" r:id="R93991a04f4844f2c"/>
    <p:sldId xmlns:r="http://schemas.openxmlformats.org/officeDocument/2006/relationships" id="259" r:id="R94486a87213a4910"/>
    <p:sldId xmlns:r="http://schemas.openxmlformats.org/officeDocument/2006/relationships" id="260" r:id="R7ee27a8a440e4fee"/>
    <p:sldId xmlns:r="http://schemas.openxmlformats.org/officeDocument/2006/relationships" id="261" r:id="R79c545a4c7da48c5"/>
    <p:sldId xmlns:r="http://schemas.openxmlformats.org/officeDocument/2006/relationships" id="262" r:id="R12a2e1c5330349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e746921984429e" /><Relationship Type="http://schemas.openxmlformats.org/officeDocument/2006/relationships/slide" Target="/ppt/slides/slide1.xml" Id="R3de2d1ee96d74da0" /><Relationship Type="http://schemas.openxmlformats.org/officeDocument/2006/relationships/slide" Target="/ppt/slides/slide2.xml" Id="R57cf2e8b32eb4acc" /><Relationship Type="http://schemas.openxmlformats.org/officeDocument/2006/relationships/slide" Target="/ppt/slides/slide3.xml" Id="R93991a04f4844f2c" /><Relationship Type="http://schemas.openxmlformats.org/officeDocument/2006/relationships/slide" Target="/ppt/slides/slide4.xml" Id="R94486a87213a4910" /><Relationship Type="http://schemas.openxmlformats.org/officeDocument/2006/relationships/slide" Target="/ppt/slides/slide5.xml" Id="R7ee27a8a440e4fee" /><Relationship Type="http://schemas.openxmlformats.org/officeDocument/2006/relationships/slide" Target="/ppt/slides/slide6.xml" Id="R79c545a4c7da48c5" /><Relationship Type="http://schemas.openxmlformats.org/officeDocument/2006/relationships/slide" Target="/ppt/slides/slide7.xml" Id="R12a2e1c5330349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4f7210f26247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9aaacfb75a41d2" /><Relationship Type="http://schemas.openxmlformats.org/officeDocument/2006/relationships/theme" Target="/ppt/slideMasters/theme/theme1.xml" Id="R8f5caca591d442e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9aaacfb75a41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d8dc067ae642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be992a84a848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274726ebaf44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cc672b5b494b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0b3b145dfe4ec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b51db054414f8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d682956df348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LASSE EIDE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LASSE EIDE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LASSE EIDE HOLDING AS ble etablert [år] og holder til i Sand.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LASSE EIDE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LASSE EIDE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LASSE EIDE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−73 738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−434 442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−107 823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157 177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LASSE EIDE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LASSE EIDE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LASSE EIDE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Sandsbygda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4230 Sand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989 011 936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LASSE EIDE HOLDING AS</a:t>
            </a:r>
          </a:p>
        </p:txBody>
      </p:sp>
    </p:spTree>
  </p:cSld>
  <p:clrMapOvr>
    <a:masterClrMapping xmlns:a="http://schemas.openxmlformats.org/drawingml/2006/main"/>
  </p:clrMapOvr>
</p:sld>
</file>