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43602b2e7141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441c071c814d11"/>
  </p:sldMasterIdLst>
  <p:sldIdLst>
    <p:sldId xmlns:r="http://schemas.openxmlformats.org/officeDocument/2006/relationships" id="256" r:id="R9baaf35182e548cc"/>
    <p:sldId xmlns:r="http://schemas.openxmlformats.org/officeDocument/2006/relationships" id="257" r:id="R9e959a8e41ce4376"/>
    <p:sldId xmlns:r="http://schemas.openxmlformats.org/officeDocument/2006/relationships" id="258" r:id="Re529adac4422468b"/>
    <p:sldId xmlns:r="http://schemas.openxmlformats.org/officeDocument/2006/relationships" id="259" r:id="Rda28eae388214446"/>
    <p:sldId xmlns:r="http://schemas.openxmlformats.org/officeDocument/2006/relationships" id="260" r:id="R9b2ab70b5c4342db"/>
    <p:sldId xmlns:r="http://schemas.openxmlformats.org/officeDocument/2006/relationships" id="261" r:id="R8a14cfb522384970"/>
    <p:sldId xmlns:r="http://schemas.openxmlformats.org/officeDocument/2006/relationships" id="262" r:id="Reecc214bfb1d4f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441c071c814d11" /><Relationship Type="http://schemas.openxmlformats.org/officeDocument/2006/relationships/slide" Target="/ppt/slides/slide1.xml" Id="R9baaf35182e548cc" /><Relationship Type="http://schemas.openxmlformats.org/officeDocument/2006/relationships/slide" Target="/ppt/slides/slide2.xml" Id="R9e959a8e41ce4376" /><Relationship Type="http://schemas.openxmlformats.org/officeDocument/2006/relationships/slide" Target="/ppt/slides/slide3.xml" Id="Re529adac4422468b" /><Relationship Type="http://schemas.openxmlformats.org/officeDocument/2006/relationships/slide" Target="/ppt/slides/slide4.xml" Id="Rda28eae388214446" /><Relationship Type="http://schemas.openxmlformats.org/officeDocument/2006/relationships/slide" Target="/ppt/slides/slide5.xml" Id="R9b2ab70b5c4342db" /><Relationship Type="http://schemas.openxmlformats.org/officeDocument/2006/relationships/slide" Target="/ppt/slides/slide6.xml" Id="R8a14cfb522384970" /><Relationship Type="http://schemas.openxmlformats.org/officeDocument/2006/relationships/slide" Target="/ppt/slides/slide7.xml" Id="Reecc214bfb1d4f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55e5094f7e4e6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364f2453a548fe" /><Relationship Type="http://schemas.openxmlformats.org/officeDocument/2006/relationships/theme" Target="/ppt/slideMasters/theme/theme1.xml" Id="Rf135409a3df846f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c364f2453a548f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a63a7c16a4b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5814c90cfe464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ad78043dc46f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648398aef84c4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d37f8e054d9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20f2888a4c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a9db5d7f9047b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ICECUBE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ICECUBE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19 767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−13 279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3 213 534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5 679 672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KRISTIAN JOAKIM RENAAS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Lørenveien 59B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0585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989 011 790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ICECUBE INVEST AS</a:t>
            </a:r>
          </a:p>
        </p:txBody>
      </p:sp>
    </p:spTree>
  </p:cSld>
  <p:clrMapOvr>
    <a:masterClrMapping xmlns:a="http://schemas.openxmlformats.org/drawingml/2006/main"/>
  </p:clrMapOvr>
</p:sld>
</file>