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fe6f1c99b87471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9955fb660f646b5"/>
  </p:sldMasterIdLst>
  <p:sldIdLst>
    <p:sldId xmlns:r="http://schemas.openxmlformats.org/officeDocument/2006/relationships" id="256" r:id="Re7e11c530b084368"/>
    <p:sldId xmlns:r="http://schemas.openxmlformats.org/officeDocument/2006/relationships" id="257" r:id="Rcb7329d24c774722"/>
    <p:sldId xmlns:r="http://schemas.openxmlformats.org/officeDocument/2006/relationships" id="258" r:id="R22d4c54b99bc4a59"/>
    <p:sldId xmlns:r="http://schemas.openxmlformats.org/officeDocument/2006/relationships" id="259" r:id="R4c7bd54e623d41e3"/>
    <p:sldId xmlns:r="http://schemas.openxmlformats.org/officeDocument/2006/relationships" id="260" r:id="R0f155f1dd9344ef7"/>
    <p:sldId xmlns:r="http://schemas.openxmlformats.org/officeDocument/2006/relationships" id="261" r:id="R7f3fe0d5e71c4ac4"/>
    <p:sldId xmlns:r="http://schemas.openxmlformats.org/officeDocument/2006/relationships" id="262" r:id="Rd92bbd2a7fb04b2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9955fb660f646b5" /><Relationship Type="http://schemas.openxmlformats.org/officeDocument/2006/relationships/slide" Target="/ppt/slides/slide1.xml" Id="Re7e11c530b084368" /><Relationship Type="http://schemas.openxmlformats.org/officeDocument/2006/relationships/slide" Target="/ppt/slides/slide2.xml" Id="Rcb7329d24c774722" /><Relationship Type="http://schemas.openxmlformats.org/officeDocument/2006/relationships/slide" Target="/ppt/slides/slide3.xml" Id="R22d4c54b99bc4a59" /><Relationship Type="http://schemas.openxmlformats.org/officeDocument/2006/relationships/slide" Target="/ppt/slides/slide4.xml" Id="R4c7bd54e623d41e3" /><Relationship Type="http://schemas.openxmlformats.org/officeDocument/2006/relationships/slide" Target="/ppt/slides/slide5.xml" Id="R0f155f1dd9344ef7" /><Relationship Type="http://schemas.openxmlformats.org/officeDocument/2006/relationships/slide" Target="/ppt/slides/slide6.xml" Id="R7f3fe0d5e71c4ac4" /><Relationship Type="http://schemas.openxmlformats.org/officeDocument/2006/relationships/slide" Target="/ppt/slides/slide7.xml" Id="Rd92bbd2a7fb04b2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94f0e07da81414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61af49d2304caa" /><Relationship Type="http://schemas.openxmlformats.org/officeDocument/2006/relationships/theme" Target="/ppt/slideMasters/theme/theme1.xml" Id="Ra05ae67f897e42b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961af49d2304ca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b2ae7e2c99447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5155e2d41c41d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0839a36d8a488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3691f4c90d44e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a27acee2834f8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ceb7376cdd433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237ee14cd045f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DIN REVISOR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DIN REVISOR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DIN REVISOR AS ble etablert [år] og holder til i Drammen.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DIN REVISOR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DIN REVISOR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DIN REVISOR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3 282 507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−283 834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−281 747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113 829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959 572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DIN REVISOR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PETUNI INVEST AS  –  100,0 %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PER ESPEN KRISTIANSEN  –  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DIN REVISOR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Bragernes torg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3017 Drammen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postmaster@dinrevisor.org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989 008 358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DIN REVISOR AS</a:t>
            </a:r>
          </a:p>
        </p:txBody>
      </p:sp>
    </p:spTree>
  </p:cSld>
  <p:clrMapOvr>
    <a:masterClrMapping xmlns:a="http://schemas.openxmlformats.org/drawingml/2006/main"/>
  </p:clrMapOvr>
</p:sld>
</file>