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5ec16b938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09b5bb6fa45f5"/>
  </p:sldMasterIdLst>
  <p:sldIdLst>
    <p:sldId xmlns:r="http://schemas.openxmlformats.org/officeDocument/2006/relationships" id="256" r:id="R246161b11de54072"/>
    <p:sldId xmlns:r="http://schemas.openxmlformats.org/officeDocument/2006/relationships" id="257" r:id="R3acf80dd6cfb411f"/>
    <p:sldId xmlns:r="http://schemas.openxmlformats.org/officeDocument/2006/relationships" id="258" r:id="Rc0fd70e1200f4ac5"/>
    <p:sldId xmlns:r="http://schemas.openxmlformats.org/officeDocument/2006/relationships" id="259" r:id="Rdb50368303c94b54"/>
    <p:sldId xmlns:r="http://schemas.openxmlformats.org/officeDocument/2006/relationships" id="260" r:id="R10eb03e045ae42eb"/>
    <p:sldId xmlns:r="http://schemas.openxmlformats.org/officeDocument/2006/relationships" id="261" r:id="Ree17926641f8407e"/>
    <p:sldId xmlns:r="http://schemas.openxmlformats.org/officeDocument/2006/relationships" id="262" r:id="R2262286ae42a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09b5bb6fa45f5" /><Relationship Type="http://schemas.openxmlformats.org/officeDocument/2006/relationships/slide" Target="/ppt/slides/slide1.xml" Id="R246161b11de54072" /><Relationship Type="http://schemas.openxmlformats.org/officeDocument/2006/relationships/slide" Target="/ppt/slides/slide2.xml" Id="R3acf80dd6cfb411f" /><Relationship Type="http://schemas.openxmlformats.org/officeDocument/2006/relationships/slide" Target="/ppt/slides/slide3.xml" Id="Rc0fd70e1200f4ac5" /><Relationship Type="http://schemas.openxmlformats.org/officeDocument/2006/relationships/slide" Target="/ppt/slides/slide4.xml" Id="Rdb50368303c94b54" /><Relationship Type="http://schemas.openxmlformats.org/officeDocument/2006/relationships/slide" Target="/ppt/slides/slide5.xml" Id="R10eb03e045ae42eb" /><Relationship Type="http://schemas.openxmlformats.org/officeDocument/2006/relationships/slide" Target="/ppt/slides/slide6.xml" Id="Ree17926641f8407e" /><Relationship Type="http://schemas.openxmlformats.org/officeDocument/2006/relationships/slide" Target="/ppt/slides/slide7.xml" Id="R2262286ae42a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5cb61fc544d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705a519204381" /><Relationship Type="http://schemas.openxmlformats.org/officeDocument/2006/relationships/theme" Target="/ppt/slideMasters/theme/theme1.xml" Id="Rd14718469a0b4d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1705a51920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d797ce09f48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3ef624edf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653dbcd8e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9b32a98fb48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a242d9eef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0a673475e4a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48aef92b9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HOLDING AS ble etablert [år] og holder til i Sørumsand.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1 741 887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3 654 677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36 384 830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37 133 819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EGGUM  –  56,4 %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ELISABETH GRØNVOLD EGGUM  –  43,6 %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1920 Sørumsand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82 60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989 006 991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HOLDING AS</a:t>
            </a:r>
          </a:p>
        </p:txBody>
      </p:sp>
    </p:spTree>
  </p:cSld>
  <p:clrMapOvr>
    <a:masterClrMapping xmlns:a="http://schemas.openxmlformats.org/drawingml/2006/main"/>
  </p:clrMapOvr>
</p:sld>
</file>