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fa4273d15543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74acdae6f442b"/>
  </p:sldMasterIdLst>
  <p:sldIdLst>
    <p:sldId xmlns:r="http://schemas.openxmlformats.org/officeDocument/2006/relationships" id="256" r:id="R260a0ee13a5a4134"/>
    <p:sldId xmlns:r="http://schemas.openxmlformats.org/officeDocument/2006/relationships" id="257" r:id="Rb0a71f49f5c841af"/>
    <p:sldId xmlns:r="http://schemas.openxmlformats.org/officeDocument/2006/relationships" id="258" r:id="R5673b274750b41dd"/>
    <p:sldId xmlns:r="http://schemas.openxmlformats.org/officeDocument/2006/relationships" id="259" r:id="R5132f2e390fa46fb"/>
    <p:sldId xmlns:r="http://schemas.openxmlformats.org/officeDocument/2006/relationships" id="260" r:id="R1055c6edac8e4727"/>
    <p:sldId xmlns:r="http://schemas.openxmlformats.org/officeDocument/2006/relationships" id="261" r:id="R574d837ac4c849ef"/>
    <p:sldId xmlns:r="http://schemas.openxmlformats.org/officeDocument/2006/relationships" id="262" r:id="R1248f32d53864b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74acdae6f442b" /><Relationship Type="http://schemas.openxmlformats.org/officeDocument/2006/relationships/slide" Target="/ppt/slides/slide1.xml" Id="R260a0ee13a5a4134" /><Relationship Type="http://schemas.openxmlformats.org/officeDocument/2006/relationships/slide" Target="/ppt/slides/slide2.xml" Id="Rb0a71f49f5c841af" /><Relationship Type="http://schemas.openxmlformats.org/officeDocument/2006/relationships/slide" Target="/ppt/slides/slide3.xml" Id="R5673b274750b41dd" /><Relationship Type="http://schemas.openxmlformats.org/officeDocument/2006/relationships/slide" Target="/ppt/slides/slide4.xml" Id="R5132f2e390fa46fb" /><Relationship Type="http://schemas.openxmlformats.org/officeDocument/2006/relationships/slide" Target="/ppt/slides/slide5.xml" Id="R1055c6edac8e4727" /><Relationship Type="http://schemas.openxmlformats.org/officeDocument/2006/relationships/slide" Target="/ppt/slides/slide6.xml" Id="R574d837ac4c849ef" /><Relationship Type="http://schemas.openxmlformats.org/officeDocument/2006/relationships/slide" Target="/ppt/slides/slide7.xml" Id="R1248f32d53864b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c8ac544e94d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5633f434b42a0" /><Relationship Type="http://schemas.openxmlformats.org/officeDocument/2006/relationships/theme" Target="/ppt/slideMasters/theme/theme1.xml" Id="R7d79d8360c3442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5633f434b42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470ffd629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e635d637a49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644c7d07e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b30e143f1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559a92643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da5c130ae4c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bc3fe3cee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SKIPTVET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SKIPTVET INVEST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1 688 569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6 503 689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6 557 105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KRISTIANSEN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KRISTIANSEN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KRISTIANSEN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Vestgårdveien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INVEST AS</a:t>
            </a:r>
          </a:p>
        </p:txBody>
      </p:sp>
    </p:spTree>
  </p:cSld>
  <p:clrMapOvr>
    <a:masterClrMapping xmlns:a="http://schemas.openxmlformats.org/drawingml/2006/main"/>
  </p:clrMapOvr>
</p:sld>
</file>