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94e9c23c8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fb601e6874587"/>
  </p:sldMasterIdLst>
  <p:sldIdLst>
    <p:sldId xmlns:r="http://schemas.openxmlformats.org/officeDocument/2006/relationships" id="256" r:id="Rde231136059f4bb6"/>
    <p:sldId xmlns:r="http://schemas.openxmlformats.org/officeDocument/2006/relationships" id="257" r:id="Re01c0accca0c4a4f"/>
    <p:sldId xmlns:r="http://schemas.openxmlformats.org/officeDocument/2006/relationships" id="258" r:id="R1091c6429e0246b1"/>
    <p:sldId xmlns:r="http://schemas.openxmlformats.org/officeDocument/2006/relationships" id="259" r:id="Rab71353c1073425e"/>
    <p:sldId xmlns:r="http://schemas.openxmlformats.org/officeDocument/2006/relationships" id="260" r:id="R7a3513874118499b"/>
    <p:sldId xmlns:r="http://schemas.openxmlformats.org/officeDocument/2006/relationships" id="261" r:id="R2291c700fbdb400b"/>
    <p:sldId xmlns:r="http://schemas.openxmlformats.org/officeDocument/2006/relationships" id="262" r:id="R5752a7b7395d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fb601e6874587" /><Relationship Type="http://schemas.openxmlformats.org/officeDocument/2006/relationships/slide" Target="/ppt/slides/slide1.xml" Id="Rde231136059f4bb6" /><Relationship Type="http://schemas.openxmlformats.org/officeDocument/2006/relationships/slide" Target="/ppt/slides/slide2.xml" Id="Re01c0accca0c4a4f" /><Relationship Type="http://schemas.openxmlformats.org/officeDocument/2006/relationships/slide" Target="/ppt/slides/slide3.xml" Id="R1091c6429e0246b1" /><Relationship Type="http://schemas.openxmlformats.org/officeDocument/2006/relationships/slide" Target="/ppt/slides/slide4.xml" Id="Rab71353c1073425e" /><Relationship Type="http://schemas.openxmlformats.org/officeDocument/2006/relationships/slide" Target="/ppt/slides/slide5.xml" Id="R7a3513874118499b" /><Relationship Type="http://schemas.openxmlformats.org/officeDocument/2006/relationships/slide" Target="/ppt/slides/slide6.xml" Id="R2291c700fbdb400b" /><Relationship Type="http://schemas.openxmlformats.org/officeDocument/2006/relationships/slide" Target="/ppt/slides/slide7.xml" Id="R5752a7b7395d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ec9f8149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613b1f284d80" /><Relationship Type="http://schemas.openxmlformats.org/officeDocument/2006/relationships/theme" Target="/ppt/slideMasters/theme/theme1.xml" Id="Reb23e9e7e355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0613b1f28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e20afe0d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aaca0d2c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d783b8ca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50a1684b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35c331ab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7501bbd4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c5da6cfb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