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ac5edc95af4e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77e24b560c4403"/>
  </p:sldMasterIdLst>
  <p:sldIdLst>
    <p:sldId xmlns:r="http://schemas.openxmlformats.org/officeDocument/2006/relationships" id="256" r:id="R3efb90650e71441f"/>
    <p:sldId xmlns:r="http://schemas.openxmlformats.org/officeDocument/2006/relationships" id="257" r:id="R254ed7a05d2f467e"/>
    <p:sldId xmlns:r="http://schemas.openxmlformats.org/officeDocument/2006/relationships" id="258" r:id="R9649cccfe8ab4477"/>
    <p:sldId xmlns:r="http://schemas.openxmlformats.org/officeDocument/2006/relationships" id="259" r:id="Rda663150298e414a"/>
    <p:sldId xmlns:r="http://schemas.openxmlformats.org/officeDocument/2006/relationships" id="260" r:id="R8a2e98bc61cc4e6c"/>
    <p:sldId xmlns:r="http://schemas.openxmlformats.org/officeDocument/2006/relationships" id="261" r:id="R6a3002a059f44cbc"/>
    <p:sldId xmlns:r="http://schemas.openxmlformats.org/officeDocument/2006/relationships" id="262" r:id="R300c80399c2f47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7e24b560c4403" /><Relationship Type="http://schemas.openxmlformats.org/officeDocument/2006/relationships/slide" Target="/ppt/slides/slide1.xml" Id="R3efb90650e71441f" /><Relationship Type="http://schemas.openxmlformats.org/officeDocument/2006/relationships/slide" Target="/ppt/slides/slide2.xml" Id="R254ed7a05d2f467e" /><Relationship Type="http://schemas.openxmlformats.org/officeDocument/2006/relationships/slide" Target="/ppt/slides/slide3.xml" Id="R9649cccfe8ab4477" /><Relationship Type="http://schemas.openxmlformats.org/officeDocument/2006/relationships/slide" Target="/ppt/slides/slide4.xml" Id="Rda663150298e414a" /><Relationship Type="http://schemas.openxmlformats.org/officeDocument/2006/relationships/slide" Target="/ppt/slides/slide5.xml" Id="R8a2e98bc61cc4e6c" /><Relationship Type="http://schemas.openxmlformats.org/officeDocument/2006/relationships/slide" Target="/ppt/slides/slide6.xml" Id="R6a3002a059f44cbc" /><Relationship Type="http://schemas.openxmlformats.org/officeDocument/2006/relationships/slide" Target="/ppt/slides/slide7.xml" Id="R300c80399c2f47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b2a4778294b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d2c9ae9a142f7" /><Relationship Type="http://schemas.openxmlformats.org/officeDocument/2006/relationships/theme" Target="/ppt/slideMasters/theme/theme1.xml" Id="R600f6af0d1a448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8d2c9ae9a142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7507b73ac46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bb014285647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e09adbba047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6c44bba1947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4fb9a50ba43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4b6b439b24f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f6f8c5d314a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 H AMDAHL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 AMDAHL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−505 795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16 191 047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112 261 699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119 573 469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HELMER AMDAHL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tore@amdahl.as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