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41361a4f340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397286c7f04cd9"/>
  </p:sldMasterIdLst>
  <p:sldIdLst>
    <p:sldId xmlns:r="http://schemas.openxmlformats.org/officeDocument/2006/relationships" id="256" r:id="Rc13b386227bc41e4"/>
    <p:sldId xmlns:r="http://schemas.openxmlformats.org/officeDocument/2006/relationships" id="257" r:id="R7ecaa20dcb434001"/>
    <p:sldId xmlns:r="http://schemas.openxmlformats.org/officeDocument/2006/relationships" id="258" r:id="Re67c85dcd0e34247"/>
    <p:sldId xmlns:r="http://schemas.openxmlformats.org/officeDocument/2006/relationships" id="259" r:id="R081a7a7ea6ad4c80"/>
    <p:sldId xmlns:r="http://schemas.openxmlformats.org/officeDocument/2006/relationships" id="260" r:id="Rec6f0ca479e2479a"/>
    <p:sldId xmlns:r="http://schemas.openxmlformats.org/officeDocument/2006/relationships" id="261" r:id="R3ddee723527d4161"/>
    <p:sldId xmlns:r="http://schemas.openxmlformats.org/officeDocument/2006/relationships" id="262" r:id="R4eb3f9140cbc42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97286c7f04cd9" /><Relationship Type="http://schemas.openxmlformats.org/officeDocument/2006/relationships/slide" Target="/ppt/slides/slide1.xml" Id="Rc13b386227bc41e4" /><Relationship Type="http://schemas.openxmlformats.org/officeDocument/2006/relationships/slide" Target="/ppt/slides/slide2.xml" Id="R7ecaa20dcb434001" /><Relationship Type="http://schemas.openxmlformats.org/officeDocument/2006/relationships/slide" Target="/ppt/slides/slide3.xml" Id="Re67c85dcd0e34247" /><Relationship Type="http://schemas.openxmlformats.org/officeDocument/2006/relationships/slide" Target="/ppt/slides/slide4.xml" Id="R081a7a7ea6ad4c80" /><Relationship Type="http://schemas.openxmlformats.org/officeDocument/2006/relationships/slide" Target="/ppt/slides/slide5.xml" Id="Rec6f0ca479e2479a" /><Relationship Type="http://schemas.openxmlformats.org/officeDocument/2006/relationships/slide" Target="/ppt/slides/slide6.xml" Id="R3ddee723527d4161" /><Relationship Type="http://schemas.openxmlformats.org/officeDocument/2006/relationships/slide" Target="/ppt/slides/slide7.xml" Id="R4eb3f9140cbc42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bf0b4b010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8ee3e3ad54b73" /><Relationship Type="http://schemas.openxmlformats.org/officeDocument/2006/relationships/theme" Target="/ppt/slideMasters/theme/theme1.xml" Id="R58067d005805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8ee3e3ad5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ef8cf75e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bf1a16ef5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4c142a9084a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5973c103f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62bcd5af9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de97409e4b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5ef2bc490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10 968 582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Smith, Gyldenløves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rune.smith@outlook.com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2 AS</a:t>
            </a:r>
          </a:p>
        </p:txBody>
      </p:sp>
    </p:spTree>
  </p:cSld>
  <p:clrMapOvr>
    <a:masterClrMapping xmlns:a="http://schemas.openxmlformats.org/drawingml/2006/main"/>
  </p:clrMapOvr>
</p:sld>
</file>