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4f9a0f27142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5a8d5071dd4e1c"/>
  </p:sldMasterIdLst>
  <p:sldIdLst>
    <p:sldId xmlns:r="http://schemas.openxmlformats.org/officeDocument/2006/relationships" id="256" r:id="R9ebe54a53aad4c38"/>
    <p:sldId xmlns:r="http://schemas.openxmlformats.org/officeDocument/2006/relationships" id="257" r:id="Rd7fe0e1dfd044963"/>
    <p:sldId xmlns:r="http://schemas.openxmlformats.org/officeDocument/2006/relationships" id="258" r:id="Rde56dc77fcbf41c4"/>
    <p:sldId xmlns:r="http://schemas.openxmlformats.org/officeDocument/2006/relationships" id="259" r:id="R3fd14a71a8db41eb"/>
    <p:sldId xmlns:r="http://schemas.openxmlformats.org/officeDocument/2006/relationships" id="260" r:id="Rc1eae344644b4089"/>
    <p:sldId xmlns:r="http://schemas.openxmlformats.org/officeDocument/2006/relationships" id="261" r:id="R9810b8de05b24c8b"/>
    <p:sldId xmlns:r="http://schemas.openxmlformats.org/officeDocument/2006/relationships" id="262" r:id="R6cef6aa0e7b346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5a8d5071dd4e1c" /><Relationship Type="http://schemas.openxmlformats.org/officeDocument/2006/relationships/slide" Target="/ppt/slides/slide1.xml" Id="R9ebe54a53aad4c38" /><Relationship Type="http://schemas.openxmlformats.org/officeDocument/2006/relationships/slide" Target="/ppt/slides/slide2.xml" Id="Rd7fe0e1dfd044963" /><Relationship Type="http://schemas.openxmlformats.org/officeDocument/2006/relationships/slide" Target="/ppt/slides/slide3.xml" Id="Rde56dc77fcbf41c4" /><Relationship Type="http://schemas.openxmlformats.org/officeDocument/2006/relationships/slide" Target="/ppt/slides/slide4.xml" Id="R3fd14a71a8db41eb" /><Relationship Type="http://schemas.openxmlformats.org/officeDocument/2006/relationships/slide" Target="/ppt/slides/slide5.xml" Id="Rc1eae344644b4089" /><Relationship Type="http://schemas.openxmlformats.org/officeDocument/2006/relationships/slide" Target="/ppt/slides/slide6.xml" Id="R9810b8de05b24c8b" /><Relationship Type="http://schemas.openxmlformats.org/officeDocument/2006/relationships/slide" Target="/ppt/slides/slide7.xml" Id="R6cef6aa0e7b346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39e006ef3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76397dc7e4528" /><Relationship Type="http://schemas.openxmlformats.org/officeDocument/2006/relationships/theme" Target="/ppt/slideMasters/theme/theme1.xml" Id="Rf136c88d4b8246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76397dc7e45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a291b16624c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6cdcea60f4d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7dec70cad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e96a1457e41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8447695a8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2ed74a0804a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da6c9d9734e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2 221 646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3 402 386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post@dreggenrevisjon.no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