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0d557087b46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5d2a16d0e14df4"/>
  </p:sldMasterIdLst>
  <p:sldIdLst>
    <p:sldId xmlns:r="http://schemas.openxmlformats.org/officeDocument/2006/relationships" id="256" r:id="Reb0758f567174e32"/>
    <p:sldId xmlns:r="http://schemas.openxmlformats.org/officeDocument/2006/relationships" id="257" r:id="Rb41c9d509dc04b9d"/>
    <p:sldId xmlns:r="http://schemas.openxmlformats.org/officeDocument/2006/relationships" id="258" r:id="Re84f80b6331b486e"/>
    <p:sldId xmlns:r="http://schemas.openxmlformats.org/officeDocument/2006/relationships" id="259" r:id="R29aff95eb62247be"/>
    <p:sldId xmlns:r="http://schemas.openxmlformats.org/officeDocument/2006/relationships" id="260" r:id="Ref71a96bb40e473b"/>
    <p:sldId xmlns:r="http://schemas.openxmlformats.org/officeDocument/2006/relationships" id="261" r:id="Rd83b559fe75e4461"/>
    <p:sldId xmlns:r="http://schemas.openxmlformats.org/officeDocument/2006/relationships" id="262" r:id="R5a78d4110f71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d2a16d0e14df4" /><Relationship Type="http://schemas.openxmlformats.org/officeDocument/2006/relationships/slide" Target="/ppt/slides/slide1.xml" Id="Reb0758f567174e32" /><Relationship Type="http://schemas.openxmlformats.org/officeDocument/2006/relationships/slide" Target="/ppt/slides/slide2.xml" Id="Rb41c9d509dc04b9d" /><Relationship Type="http://schemas.openxmlformats.org/officeDocument/2006/relationships/slide" Target="/ppt/slides/slide3.xml" Id="Re84f80b6331b486e" /><Relationship Type="http://schemas.openxmlformats.org/officeDocument/2006/relationships/slide" Target="/ppt/slides/slide4.xml" Id="R29aff95eb62247be" /><Relationship Type="http://schemas.openxmlformats.org/officeDocument/2006/relationships/slide" Target="/ppt/slides/slide5.xml" Id="Ref71a96bb40e473b" /><Relationship Type="http://schemas.openxmlformats.org/officeDocument/2006/relationships/slide" Target="/ppt/slides/slide6.xml" Id="Rd83b559fe75e4461" /><Relationship Type="http://schemas.openxmlformats.org/officeDocument/2006/relationships/slide" Target="/ppt/slides/slide7.xml" Id="R5a78d4110f71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2a1d2c79643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88e3504044d21" /><Relationship Type="http://schemas.openxmlformats.org/officeDocument/2006/relationships/theme" Target="/ppt/slideMasters/theme/theme1.xml" Id="R68483ed8798f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88e3504044d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b10239c1a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5a4af92764d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6989e9e2541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d8ea726ae4c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3fc10d75d47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0a73641c1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8524ef430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BISEP HOLDING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25 419 237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BJØRNAR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SVERRE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MELAND INGVILD HOGGEN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per.sigvald@norhus.com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