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893b16d2f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2e29ad4cb444b5"/>
  </p:sldMasterIdLst>
  <p:sldIdLst>
    <p:sldId xmlns:r="http://schemas.openxmlformats.org/officeDocument/2006/relationships" id="256" r:id="R7a3ae9adfdec48e8"/>
    <p:sldId xmlns:r="http://schemas.openxmlformats.org/officeDocument/2006/relationships" id="257" r:id="R8be236ec03124a68"/>
    <p:sldId xmlns:r="http://schemas.openxmlformats.org/officeDocument/2006/relationships" id="258" r:id="R1940f6562f8d43a5"/>
    <p:sldId xmlns:r="http://schemas.openxmlformats.org/officeDocument/2006/relationships" id="259" r:id="Rbf0530b7fb754f2c"/>
    <p:sldId xmlns:r="http://schemas.openxmlformats.org/officeDocument/2006/relationships" id="260" r:id="R44b7f8635cf84c01"/>
    <p:sldId xmlns:r="http://schemas.openxmlformats.org/officeDocument/2006/relationships" id="261" r:id="R94ca0d2decfb4136"/>
    <p:sldId xmlns:r="http://schemas.openxmlformats.org/officeDocument/2006/relationships" id="262" r:id="Ref012ebf5e5f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e29ad4cb444b5" /><Relationship Type="http://schemas.openxmlformats.org/officeDocument/2006/relationships/slide" Target="/ppt/slides/slide1.xml" Id="R7a3ae9adfdec48e8" /><Relationship Type="http://schemas.openxmlformats.org/officeDocument/2006/relationships/slide" Target="/ppt/slides/slide2.xml" Id="R8be236ec03124a68" /><Relationship Type="http://schemas.openxmlformats.org/officeDocument/2006/relationships/slide" Target="/ppt/slides/slide3.xml" Id="R1940f6562f8d43a5" /><Relationship Type="http://schemas.openxmlformats.org/officeDocument/2006/relationships/slide" Target="/ppt/slides/slide4.xml" Id="Rbf0530b7fb754f2c" /><Relationship Type="http://schemas.openxmlformats.org/officeDocument/2006/relationships/slide" Target="/ppt/slides/slide5.xml" Id="R44b7f8635cf84c01" /><Relationship Type="http://schemas.openxmlformats.org/officeDocument/2006/relationships/slide" Target="/ppt/slides/slide6.xml" Id="R94ca0d2decfb4136" /><Relationship Type="http://schemas.openxmlformats.org/officeDocument/2006/relationships/slide" Target="/ppt/slides/slide7.xml" Id="Ref012ebf5e5f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9b5d85ddb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1750f7eba466e" /><Relationship Type="http://schemas.openxmlformats.org/officeDocument/2006/relationships/theme" Target="/ppt/slideMasters/theme/theme1.xml" Id="Rf9918f70b626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1750f7eba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bb2560d1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6d14a1e1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be9a8c26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d493e5f8b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a4bf525d7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a46727e0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3885766d142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15 379 305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ELIN HETLAND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TOCAVIMA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Lies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rein.hetland@revisornet.no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REIN INVEST AS</a:t>
            </a:r>
          </a:p>
        </p:txBody>
      </p:sp>
    </p:spTree>
  </p:cSld>
  <p:clrMapOvr>
    <a:masterClrMapping xmlns:a="http://schemas.openxmlformats.org/drawingml/2006/main"/>
  </p:clrMapOvr>
</p:sld>
</file>