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70722433c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097360fd547fb"/>
  </p:sldMasterIdLst>
  <p:sldIdLst>
    <p:sldId xmlns:r="http://schemas.openxmlformats.org/officeDocument/2006/relationships" id="256" r:id="Rd106c80711e9491e"/>
    <p:sldId xmlns:r="http://schemas.openxmlformats.org/officeDocument/2006/relationships" id="257" r:id="Rfb2e89efeb6c4200"/>
    <p:sldId xmlns:r="http://schemas.openxmlformats.org/officeDocument/2006/relationships" id="258" r:id="Rf140bec476e04b92"/>
    <p:sldId xmlns:r="http://schemas.openxmlformats.org/officeDocument/2006/relationships" id="259" r:id="Re4aff772750f4c65"/>
    <p:sldId xmlns:r="http://schemas.openxmlformats.org/officeDocument/2006/relationships" id="260" r:id="R716cefd4fe794fa6"/>
    <p:sldId xmlns:r="http://schemas.openxmlformats.org/officeDocument/2006/relationships" id="261" r:id="Rcc6ef87f1a4641a9"/>
    <p:sldId xmlns:r="http://schemas.openxmlformats.org/officeDocument/2006/relationships" id="262" r:id="Red698a96786f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097360fd547fb" /><Relationship Type="http://schemas.openxmlformats.org/officeDocument/2006/relationships/slide" Target="/ppt/slides/slide1.xml" Id="Rd106c80711e9491e" /><Relationship Type="http://schemas.openxmlformats.org/officeDocument/2006/relationships/slide" Target="/ppt/slides/slide2.xml" Id="Rfb2e89efeb6c4200" /><Relationship Type="http://schemas.openxmlformats.org/officeDocument/2006/relationships/slide" Target="/ppt/slides/slide3.xml" Id="Rf140bec476e04b92" /><Relationship Type="http://schemas.openxmlformats.org/officeDocument/2006/relationships/slide" Target="/ppt/slides/slide4.xml" Id="Re4aff772750f4c65" /><Relationship Type="http://schemas.openxmlformats.org/officeDocument/2006/relationships/slide" Target="/ppt/slides/slide5.xml" Id="R716cefd4fe794fa6" /><Relationship Type="http://schemas.openxmlformats.org/officeDocument/2006/relationships/slide" Target="/ppt/slides/slide6.xml" Id="Rcc6ef87f1a4641a9" /><Relationship Type="http://schemas.openxmlformats.org/officeDocument/2006/relationships/slide" Target="/ppt/slides/slide7.xml" Id="Red698a96786f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07c89f683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a479a7c64421" /><Relationship Type="http://schemas.openxmlformats.org/officeDocument/2006/relationships/theme" Target="/ppt/slideMasters/theme/theme1.xml" Id="Rf0d95c5f0324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7a479a7c6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169556f5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f5c4e1f2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db2610c7c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91e4530f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3037e969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5ad60c7a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bf849da7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MAMELUND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