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5e633ef9e44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99d9d63839476f"/>
  </p:sldMasterIdLst>
  <p:sldIdLst>
    <p:sldId xmlns:r="http://schemas.openxmlformats.org/officeDocument/2006/relationships" id="256" r:id="R7ff176d5124a48d2"/>
    <p:sldId xmlns:r="http://schemas.openxmlformats.org/officeDocument/2006/relationships" id="257" r:id="Rac27b25991c248ae"/>
    <p:sldId xmlns:r="http://schemas.openxmlformats.org/officeDocument/2006/relationships" id="258" r:id="Rbb539a571f8945f2"/>
    <p:sldId xmlns:r="http://schemas.openxmlformats.org/officeDocument/2006/relationships" id="259" r:id="R628810f9e8b644f6"/>
    <p:sldId xmlns:r="http://schemas.openxmlformats.org/officeDocument/2006/relationships" id="260" r:id="Rd23cb05c78994e3a"/>
    <p:sldId xmlns:r="http://schemas.openxmlformats.org/officeDocument/2006/relationships" id="261" r:id="R001ec8c30753456d"/>
    <p:sldId xmlns:r="http://schemas.openxmlformats.org/officeDocument/2006/relationships" id="262" r:id="R9566df5155a942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9d9d63839476f" /><Relationship Type="http://schemas.openxmlformats.org/officeDocument/2006/relationships/slide" Target="/ppt/slides/slide1.xml" Id="R7ff176d5124a48d2" /><Relationship Type="http://schemas.openxmlformats.org/officeDocument/2006/relationships/slide" Target="/ppt/slides/slide2.xml" Id="Rac27b25991c248ae" /><Relationship Type="http://schemas.openxmlformats.org/officeDocument/2006/relationships/slide" Target="/ppt/slides/slide3.xml" Id="Rbb539a571f8945f2" /><Relationship Type="http://schemas.openxmlformats.org/officeDocument/2006/relationships/slide" Target="/ppt/slides/slide4.xml" Id="R628810f9e8b644f6" /><Relationship Type="http://schemas.openxmlformats.org/officeDocument/2006/relationships/slide" Target="/ppt/slides/slide5.xml" Id="Rd23cb05c78994e3a" /><Relationship Type="http://schemas.openxmlformats.org/officeDocument/2006/relationships/slide" Target="/ppt/slides/slide6.xml" Id="R001ec8c30753456d" /><Relationship Type="http://schemas.openxmlformats.org/officeDocument/2006/relationships/slide" Target="/ppt/slides/slide7.xml" Id="R9566df5155a942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f0c97d2b4b44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9b49295404537" /><Relationship Type="http://schemas.openxmlformats.org/officeDocument/2006/relationships/theme" Target="/ppt/slideMasters/theme/theme1.xml" Id="R30d839624f2a40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89b492954045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53e5249f6b4d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088e282bc43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6574c528a4d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5ea250c7043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b4b592b5d41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7b3d168ad4c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2eef65ae948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RUSTAD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80 938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−293 498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4 252 289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19 138 959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19 220 728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ANDRE RUSTAD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Tvetenveien 152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988 996 858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RUSTAD HOLDING AS</a:t>
            </a:r>
          </a:p>
        </p:txBody>
      </p:sp>
    </p:spTree>
  </p:cSld>
  <p:clrMapOvr>
    <a:masterClrMapping xmlns:a="http://schemas.openxmlformats.org/drawingml/2006/main"/>
  </p:clrMapOvr>
</p:sld>
</file>