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6e71bc6e164e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9fdbc748f147f0"/>
  </p:sldMasterIdLst>
  <p:sldIdLst>
    <p:sldId xmlns:r="http://schemas.openxmlformats.org/officeDocument/2006/relationships" id="256" r:id="Rc63bb218fe534b35"/>
    <p:sldId xmlns:r="http://schemas.openxmlformats.org/officeDocument/2006/relationships" id="257" r:id="R676f5f1a54a94605"/>
    <p:sldId xmlns:r="http://schemas.openxmlformats.org/officeDocument/2006/relationships" id="258" r:id="R7ac2a537f35a496f"/>
    <p:sldId xmlns:r="http://schemas.openxmlformats.org/officeDocument/2006/relationships" id="259" r:id="R6b7fe621c07741c8"/>
    <p:sldId xmlns:r="http://schemas.openxmlformats.org/officeDocument/2006/relationships" id="260" r:id="R3f20517c62ea4cbe"/>
    <p:sldId xmlns:r="http://schemas.openxmlformats.org/officeDocument/2006/relationships" id="261" r:id="Rb36fff4fcd2d4ba2"/>
    <p:sldId xmlns:r="http://schemas.openxmlformats.org/officeDocument/2006/relationships" id="262" r:id="Rb470ec133e2c4b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9fdbc748f147f0" /><Relationship Type="http://schemas.openxmlformats.org/officeDocument/2006/relationships/slide" Target="/ppt/slides/slide1.xml" Id="Rc63bb218fe534b35" /><Relationship Type="http://schemas.openxmlformats.org/officeDocument/2006/relationships/slide" Target="/ppt/slides/slide2.xml" Id="R676f5f1a54a94605" /><Relationship Type="http://schemas.openxmlformats.org/officeDocument/2006/relationships/slide" Target="/ppt/slides/slide3.xml" Id="R7ac2a537f35a496f" /><Relationship Type="http://schemas.openxmlformats.org/officeDocument/2006/relationships/slide" Target="/ppt/slides/slide4.xml" Id="R6b7fe621c07741c8" /><Relationship Type="http://schemas.openxmlformats.org/officeDocument/2006/relationships/slide" Target="/ppt/slides/slide5.xml" Id="R3f20517c62ea4cbe" /><Relationship Type="http://schemas.openxmlformats.org/officeDocument/2006/relationships/slide" Target="/ppt/slides/slide6.xml" Id="Rb36fff4fcd2d4ba2" /><Relationship Type="http://schemas.openxmlformats.org/officeDocument/2006/relationships/slide" Target="/ppt/slides/slide7.xml" Id="Rb470ec133e2c4b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84bb886ee4c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fd0c9310b4138" /><Relationship Type="http://schemas.openxmlformats.org/officeDocument/2006/relationships/theme" Target="/ppt/slideMasters/theme/theme1.xml" Id="R7834e623751d47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8fd0c9310b41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537423a6d45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fefed220340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296b412ac48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dc6b030e24b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6009ab4e144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b336e3c5d41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284329fe347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MOLTZAU ØKO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ØKO CONSULT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663 536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4 316 185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4 316 185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LARS-ERIK LEDANG MOLTZAU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MERETE MOLTZAU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Vestbytorget, Mølleveien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988 990 418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