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50cb4695f3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7103485734f66"/>
  </p:sldMasterIdLst>
  <p:sldIdLst>
    <p:sldId xmlns:r="http://schemas.openxmlformats.org/officeDocument/2006/relationships" id="256" r:id="R1a8eed1241e44589"/>
    <p:sldId xmlns:r="http://schemas.openxmlformats.org/officeDocument/2006/relationships" id="257" r:id="Rd377989ce32546a0"/>
    <p:sldId xmlns:r="http://schemas.openxmlformats.org/officeDocument/2006/relationships" id="258" r:id="Rb329dfac841a4ec8"/>
    <p:sldId xmlns:r="http://schemas.openxmlformats.org/officeDocument/2006/relationships" id="259" r:id="Rfa6416b1970947c2"/>
    <p:sldId xmlns:r="http://schemas.openxmlformats.org/officeDocument/2006/relationships" id="260" r:id="Rc29b455767b8463c"/>
    <p:sldId xmlns:r="http://schemas.openxmlformats.org/officeDocument/2006/relationships" id="261" r:id="Rb5aa11c39e6c4c11"/>
    <p:sldId xmlns:r="http://schemas.openxmlformats.org/officeDocument/2006/relationships" id="262" r:id="Rcaec63ca552e46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7103485734f66" /><Relationship Type="http://schemas.openxmlformats.org/officeDocument/2006/relationships/slide" Target="/ppt/slides/slide1.xml" Id="R1a8eed1241e44589" /><Relationship Type="http://schemas.openxmlformats.org/officeDocument/2006/relationships/slide" Target="/ppt/slides/slide2.xml" Id="Rd377989ce32546a0" /><Relationship Type="http://schemas.openxmlformats.org/officeDocument/2006/relationships/slide" Target="/ppt/slides/slide3.xml" Id="Rb329dfac841a4ec8" /><Relationship Type="http://schemas.openxmlformats.org/officeDocument/2006/relationships/slide" Target="/ppt/slides/slide4.xml" Id="Rfa6416b1970947c2" /><Relationship Type="http://schemas.openxmlformats.org/officeDocument/2006/relationships/slide" Target="/ppt/slides/slide5.xml" Id="Rc29b455767b8463c" /><Relationship Type="http://schemas.openxmlformats.org/officeDocument/2006/relationships/slide" Target="/ppt/slides/slide6.xml" Id="Rb5aa11c39e6c4c11" /><Relationship Type="http://schemas.openxmlformats.org/officeDocument/2006/relationships/slide" Target="/ppt/slides/slide7.xml" Id="Rcaec63ca552e46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8108967e942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9981c78d04018" /><Relationship Type="http://schemas.openxmlformats.org/officeDocument/2006/relationships/theme" Target="/ppt/slideMasters/theme/theme1.xml" Id="R5e5399f4f38048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9981c78d0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eb998801d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279bfe97e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ce2ab0bde42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b829e652e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754fe96104d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e4b162cbc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48c8f8944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ED-HOLDING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58 169 667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62 856 271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988 989 606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