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ad78533348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a3a333dbe440a"/>
  </p:sldMasterIdLst>
  <p:sldIdLst>
    <p:sldId xmlns:r="http://schemas.openxmlformats.org/officeDocument/2006/relationships" id="256" r:id="Re52996d515164400"/>
    <p:sldId xmlns:r="http://schemas.openxmlformats.org/officeDocument/2006/relationships" id="257" r:id="R0115f167e9074f20"/>
    <p:sldId xmlns:r="http://schemas.openxmlformats.org/officeDocument/2006/relationships" id="258" r:id="R39302c6cbeb74b0d"/>
    <p:sldId xmlns:r="http://schemas.openxmlformats.org/officeDocument/2006/relationships" id="259" r:id="Rae655bb396e14e32"/>
    <p:sldId xmlns:r="http://schemas.openxmlformats.org/officeDocument/2006/relationships" id="260" r:id="R865210d7b5bd4aa5"/>
    <p:sldId xmlns:r="http://schemas.openxmlformats.org/officeDocument/2006/relationships" id="261" r:id="R14209a2345c646ef"/>
    <p:sldId xmlns:r="http://schemas.openxmlformats.org/officeDocument/2006/relationships" id="262" r:id="R5c105a1bcbc744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a3a333dbe440a" /><Relationship Type="http://schemas.openxmlformats.org/officeDocument/2006/relationships/slide" Target="/ppt/slides/slide1.xml" Id="Re52996d515164400" /><Relationship Type="http://schemas.openxmlformats.org/officeDocument/2006/relationships/slide" Target="/ppt/slides/slide2.xml" Id="R0115f167e9074f20" /><Relationship Type="http://schemas.openxmlformats.org/officeDocument/2006/relationships/slide" Target="/ppt/slides/slide3.xml" Id="R39302c6cbeb74b0d" /><Relationship Type="http://schemas.openxmlformats.org/officeDocument/2006/relationships/slide" Target="/ppt/slides/slide4.xml" Id="Rae655bb396e14e32" /><Relationship Type="http://schemas.openxmlformats.org/officeDocument/2006/relationships/slide" Target="/ppt/slides/slide5.xml" Id="R865210d7b5bd4aa5" /><Relationship Type="http://schemas.openxmlformats.org/officeDocument/2006/relationships/slide" Target="/ppt/slides/slide6.xml" Id="R14209a2345c646ef" /><Relationship Type="http://schemas.openxmlformats.org/officeDocument/2006/relationships/slide" Target="/ppt/slides/slide7.xml" Id="R5c105a1bcbc744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e6e8e26b64b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c6664a3754b77" /><Relationship Type="http://schemas.openxmlformats.org/officeDocument/2006/relationships/theme" Target="/ppt/slideMasters/theme/theme1.xml" Id="Rc1bbef54190a48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c6664a3754b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33d6758c3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39f8b22554a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5e0849168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1fb3ce222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b123d63324a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f9205e84041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6d3133c0442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ENERGY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199 270 217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27 184 944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22 028 349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27 186 526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83 476 779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Ishockeyveien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34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cl.energy@choice.no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