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94489f8f6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2bd415f02429a"/>
  </p:sldMasterIdLst>
  <p:sldIdLst>
    <p:sldId xmlns:r="http://schemas.openxmlformats.org/officeDocument/2006/relationships" id="256" r:id="Re3ad5a1569ba4224"/>
    <p:sldId xmlns:r="http://schemas.openxmlformats.org/officeDocument/2006/relationships" id="257" r:id="R7bdf753ecf2f4a65"/>
    <p:sldId xmlns:r="http://schemas.openxmlformats.org/officeDocument/2006/relationships" id="258" r:id="Ra460776eccc14ce1"/>
    <p:sldId xmlns:r="http://schemas.openxmlformats.org/officeDocument/2006/relationships" id="259" r:id="R98bfaef05aa84415"/>
    <p:sldId xmlns:r="http://schemas.openxmlformats.org/officeDocument/2006/relationships" id="260" r:id="R8c23632e18924142"/>
    <p:sldId xmlns:r="http://schemas.openxmlformats.org/officeDocument/2006/relationships" id="261" r:id="R5322c3486bf14b8b"/>
    <p:sldId xmlns:r="http://schemas.openxmlformats.org/officeDocument/2006/relationships" id="262" r:id="R34f6c43f1cfa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2bd415f02429a" /><Relationship Type="http://schemas.openxmlformats.org/officeDocument/2006/relationships/slide" Target="/ppt/slides/slide1.xml" Id="Re3ad5a1569ba4224" /><Relationship Type="http://schemas.openxmlformats.org/officeDocument/2006/relationships/slide" Target="/ppt/slides/slide2.xml" Id="R7bdf753ecf2f4a65" /><Relationship Type="http://schemas.openxmlformats.org/officeDocument/2006/relationships/slide" Target="/ppt/slides/slide3.xml" Id="Ra460776eccc14ce1" /><Relationship Type="http://schemas.openxmlformats.org/officeDocument/2006/relationships/slide" Target="/ppt/slides/slide4.xml" Id="R98bfaef05aa84415" /><Relationship Type="http://schemas.openxmlformats.org/officeDocument/2006/relationships/slide" Target="/ppt/slides/slide5.xml" Id="R8c23632e18924142" /><Relationship Type="http://schemas.openxmlformats.org/officeDocument/2006/relationships/slide" Target="/ppt/slides/slide6.xml" Id="R5322c3486bf14b8b" /><Relationship Type="http://schemas.openxmlformats.org/officeDocument/2006/relationships/slide" Target="/ppt/slides/slide7.xml" Id="R34f6c43f1cfa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5d7371f70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48eabf32d4cfb" /><Relationship Type="http://schemas.openxmlformats.org/officeDocument/2006/relationships/theme" Target="/ppt/slideMasters/theme/theme1.xml" Id="R9af780caeb4348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48eabf32d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997cf3d62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aacab5698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7838109d047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4b7faa993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57620ca0a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c0dedb0f6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9eb46b821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10 980 616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GJERDE MYREN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Valldalsvegen 1334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79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