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a8992e10d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52d712e2c483a"/>
  </p:sldMasterIdLst>
  <p:sldIdLst>
    <p:sldId xmlns:r="http://schemas.openxmlformats.org/officeDocument/2006/relationships" id="256" r:id="R0f6771bbde7e4d49"/>
    <p:sldId xmlns:r="http://schemas.openxmlformats.org/officeDocument/2006/relationships" id="257" r:id="R4fd58d5353d7400d"/>
    <p:sldId xmlns:r="http://schemas.openxmlformats.org/officeDocument/2006/relationships" id="258" r:id="R8629a5ab76f34d9f"/>
    <p:sldId xmlns:r="http://schemas.openxmlformats.org/officeDocument/2006/relationships" id="259" r:id="Ra935fb70dde943ad"/>
    <p:sldId xmlns:r="http://schemas.openxmlformats.org/officeDocument/2006/relationships" id="260" r:id="Rdc46fb935c4545b7"/>
    <p:sldId xmlns:r="http://schemas.openxmlformats.org/officeDocument/2006/relationships" id="261" r:id="R8324eb369153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52d712e2c483a" /><Relationship Type="http://schemas.openxmlformats.org/officeDocument/2006/relationships/slide" Target="/ppt/slides/slide1.xml" Id="R0f6771bbde7e4d49" /><Relationship Type="http://schemas.openxmlformats.org/officeDocument/2006/relationships/slide" Target="/ppt/slides/slide2.xml" Id="R4fd58d5353d7400d" /><Relationship Type="http://schemas.openxmlformats.org/officeDocument/2006/relationships/slide" Target="/ppt/slides/slide3.xml" Id="R8629a5ab76f34d9f" /><Relationship Type="http://schemas.openxmlformats.org/officeDocument/2006/relationships/slide" Target="/ppt/slides/slide4.xml" Id="Ra935fb70dde943ad" /><Relationship Type="http://schemas.openxmlformats.org/officeDocument/2006/relationships/slide" Target="/ppt/slides/slide5.xml" Id="Rdc46fb935c4545b7" /><Relationship Type="http://schemas.openxmlformats.org/officeDocument/2006/relationships/slide" Target="/ppt/slides/slide6.xml" Id="R8324eb369153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55016a390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557d0846348ac" /><Relationship Type="http://schemas.openxmlformats.org/officeDocument/2006/relationships/theme" Target="/ppt/slideMasters/theme/theme1.xml" Id="R6c20aa0631b1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557d08463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fe200c34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a23a5cbcd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21f44b29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b2e0f1a5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34ab0c9e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faff4bf6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