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ebd3b2630e40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ac0576bab2472e"/>
  </p:sldMasterIdLst>
  <p:sldIdLst>
    <p:sldId xmlns:r="http://schemas.openxmlformats.org/officeDocument/2006/relationships" id="256" r:id="Re220a24cbe0845ae"/>
    <p:sldId xmlns:r="http://schemas.openxmlformats.org/officeDocument/2006/relationships" id="257" r:id="R7992feb17fe24909"/>
    <p:sldId xmlns:r="http://schemas.openxmlformats.org/officeDocument/2006/relationships" id="258" r:id="R81d71eee250a44c9"/>
    <p:sldId xmlns:r="http://schemas.openxmlformats.org/officeDocument/2006/relationships" id="259" r:id="R7035209efd4047b4"/>
    <p:sldId xmlns:r="http://schemas.openxmlformats.org/officeDocument/2006/relationships" id="260" r:id="R6b9af500cb684cf6"/>
    <p:sldId xmlns:r="http://schemas.openxmlformats.org/officeDocument/2006/relationships" id="261" r:id="Rf8d1efe283474d37"/>
    <p:sldId xmlns:r="http://schemas.openxmlformats.org/officeDocument/2006/relationships" id="262" r:id="R75e9cd0e153646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c0576bab2472e" /><Relationship Type="http://schemas.openxmlformats.org/officeDocument/2006/relationships/slide" Target="/ppt/slides/slide1.xml" Id="Re220a24cbe0845ae" /><Relationship Type="http://schemas.openxmlformats.org/officeDocument/2006/relationships/slide" Target="/ppt/slides/slide2.xml" Id="R7992feb17fe24909" /><Relationship Type="http://schemas.openxmlformats.org/officeDocument/2006/relationships/slide" Target="/ppt/slides/slide3.xml" Id="R81d71eee250a44c9" /><Relationship Type="http://schemas.openxmlformats.org/officeDocument/2006/relationships/slide" Target="/ppt/slides/slide4.xml" Id="R7035209efd4047b4" /><Relationship Type="http://schemas.openxmlformats.org/officeDocument/2006/relationships/slide" Target="/ppt/slides/slide5.xml" Id="R6b9af500cb684cf6" /><Relationship Type="http://schemas.openxmlformats.org/officeDocument/2006/relationships/slide" Target="/ppt/slides/slide6.xml" Id="Rf8d1efe283474d37" /><Relationship Type="http://schemas.openxmlformats.org/officeDocument/2006/relationships/slide" Target="/ppt/slides/slide7.xml" Id="R75e9cd0e153646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dca2c1748649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8f43c9e1d4975" /><Relationship Type="http://schemas.openxmlformats.org/officeDocument/2006/relationships/theme" Target="/ppt/slideMasters/theme/theme1.xml" Id="Rc8bdb1bfcdcc46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d8f43c9e1d49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f103972b249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470ac98914b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862d6c3dc4e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0b24594814c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e11de8c8e4b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e7b5eabf849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d2af3a5e64b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AKL EIENDOM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5 362 618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KJELL HYSTAD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