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937030c7b4b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d2e20dc69e4e13"/>
  </p:sldMasterIdLst>
  <p:sldIdLst>
    <p:sldId xmlns:r="http://schemas.openxmlformats.org/officeDocument/2006/relationships" id="256" r:id="Rd0fd397210804bbb"/>
    <p:sldId xmlns:r="http://schemas.openxmlformats.org/officeDocument/2006/relationships" id="257" r:id="R882bda1eb4e34d08"/>
    <p:sldId xmlns:r="http://schemas.openxmlformats.org/officeDocument/2006/relationships" id="258" r:id="Ra596f2e078cb4390"/>
    <p:sldId xmlns:r="http://schemas.openxmlformats.org/officeDocument/2006/relationships" id="259" r:id="Rf083bb80384a4fd8"/>
    <p:sldId xmlns:r="http://schemas.openxmlformats.org/officeDocument/2006/relationships" id="260" r:id="R83b85e33b5ae47bb"/>
    <p:sldId xmlns:r="http://schemas.openxmlformats.org/officeDocument/2006/relationships" id="261" r:id="R9d3e7fc6b3db46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2e20dc69e4e13" /><Relationship Type="http://schemas.openxmlformats.org/officeDocument/2006/relationships/slide" Target="/ppt/slides/slide1.xml" Id="Rd0fd397210804bbb" /><Relationship Type="http://schemas.openxmlformats.org/officeDocument/2006/relationships/slide" Target="/ppt/slides/slide2.xml" Id="R882bda1eb4e34d08" /><Relationship Type="http://schemas.openxmlformats.org/officeDocument/2006/relationships/slide" Target="/ppt/slides/slide3.xml" Id="Ra596f2e078cb4390" /><Relationship Type="http://schemas.openxmlformats.org/officeDocument/2006/relationships/slide" Target="/ppt/slides/slide4.xml" Id="Rf083bb80384a4fd8" /><Relationship Type="http://schemas.openxmlformats.org/officeDocument/2006/relationships/slide" Target="/ppt/slides/slide5.xml" Id="R83b85e33b5ae47bb" /><Relationship Type="http://schemas.openxmlformats.org/officeDocument/2006/relationships/slide" Target="/ppt/slides/slide6.xml" Id="R9d3e7fc6b3db46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9685739f34a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fa0914e3c4de8" /><Relationship Type="http://schemas.openxmlformats.org/officeDocument/2006/relationships/theme" Target="/ppt/slideMasters/theme/theme1.xml" Id="R2371527e48ee43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4fa0914e3c4d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fb56d004248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e26e8cdef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7fb332ad4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185660c534c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d91181e30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c0e6cb821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