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ece4b5a38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cf2c661b94ace"/>
  </p:sldMasterIdLst>
  <p:sldIdLst>
    <p:sldId xmlns:r="http://schemas.openxmlformats.org/officeDocument/2006/relationships" id="256" r:id="Rf53a101d9c294f51"/>
    <p:sldId xmlns:r="http://schemas.openxmlformats.org/officeDocument/2006/relationships" id="257" r:id="R0dabcc13bbb14421"/>
    <p:sldId xmlns:r="http://schemas.openxmlformats.org/officeDocument/2006/relationships" id="258" r:id="R48a35103030f47d6"/>
    <p:sldId xmlns:r="http://schemas.openxmlformats.org/officeDocument/2006/relationships" id="259" r:id="R12dcc7208f9e4a6d"/>
    <p:sldId xmlns:r="http://schemas.openxmlformats.org/officeDocument/2006/relationships" id="260" r:id="R4bc5b2d16dde44ae"/>
    <p:sldId xmlns:r="http://schemas.openxmlformats.org/officeDocument/2006/relationships" id="261" r:id="R015cc489bb864f9d"/>
    <p:sldId xmlns:r="http://schemas.openxmlformats.org/officeDocument/2006/relationships" id="262" r:id="R700bece02b88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cf2c661b94ace" /><Relationship Type="http://schemas.openxmlformats.org/officeDocument/2006/relationships/slide" Target="/ppt/slides/slide1.xml" Id="Rf53a101d9c294f51" /><Relationship Type="http://schemas.openxmlformats.org/officeDocument/2006/relationships/slide" Target="/ppt/slides/slide2.xml" Id="R0dabcc13bbb14421" /><Relationship Type="http://schemas.openxmlformats.org/officeDocument/2006/relationships/slide" Target="/ppt/slides/slide3.xml" Id="R48a35103030f47d6" /><Relationship Type="http://schemas.openxmlformats.org/officeDocument/2006/relationships/slide" Target="/ppt/slides/slide4.xml" Id="R12dcc7208f9e4a6d" /><Relationship Type="http://schemas.openxmlformats.org/officeDocument/2006/relationships/slide" Target="/ppt/slides/slide5.xml" Id="R4bc5b2d16dde44ae" /><Relationship Type="http://schemas.openxmlformats.org/officeDocument/2006/relationships/slide" Target="/ppt/slides/slide6.xml" Id="R015cc489bb864f9d" /><Relationship Type="http://schemas.openxmlformats.org/officeDocument/2006/relationships/slide" Target="/ppt/slides/slide7.xml" Id="R700bece02b88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449fc971f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5b143ecc4f17" /><Relationship Type="http://schemas.openxmlformats.org/officeDocument/2006/relationships/theme" Target="/ppt/slideMasters/theme/theme1.xml" Id="R2b972d056ece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15b143ecc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29269448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319dff193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d2fed6bf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6f0cbd4e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a8c2e356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14a4e02c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869b67c1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