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6dcb9955e74d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76aedb689d4921"/>
  </p:sldMasterIdLst>
  <p:sldIdLst>
    <p:sldId xmlns:r="http://schemas.openxmlformats.org/officeDocument/2006/relationships" id="256" r:id="R2796bf375a254942"/>
    <p:sldId xmlns:r="http://schemas.openxmlformats.org/officeDocument/2006/relationships" id="257" r:id="R7dabe810a89a4347"/>
    <p:sldId xmlns:r="http://schemas.openxmlformats.org/officeDocument/2006/relationships" id="258" r:id="R6fb243a15dbe476c"/>
    <p:sldId xmlns:r="http://schemas.openxmlformats.org/officeDocument/2006/relationships" id="259" r:id="R59bd34738d254059"/>
    <p:sldId xmlns:r="http://schemas.openxmlformats.org/officeDocument/2006/relationships" id="260" r:id="R68fa05d8207c44af"/>
    <p:sldId xmlns:r="http://schemas.openxmlformats.org/officeDocument/2006/relationships" id="261" r:id="R016f3f52c2234a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76aedb689d4921" /><Relationship Type="http://schemas.openxmlformats.org/officeDocument/2006/relationships/slide" Target="/ppt/slides/slide1.xml" Id="R2796bf375a254942" /><Relationship Type="http://schemas.openxmlformats.org/officeDocument/2006/relationships/slide" Target="/ppt/slides/slide2.xml" Id="R7dabe810a89a4347" /><Relationship Type="http://schemas.openxmlformats.org/officeDocument/2006/relationships/slide" Target="/ppt/slides/slide3.xml" Id="R6fb243a15dbe476c" /><Relationship Type="http://schemas.openxmlformats.org/officeDocument/2006/relationships/slide" Target="/ppt/slides/slide4.xml" Id="R59bd34738d254059" /><Relationship Type="http://schemas.openxmlformats.org/officeDocument/2006/relationships/slide" Target="/ppt/slides/slide5.xml" Id="R68fa05d8207c44af" /><Relationship Type="http://schemas.openxmlformats.org/officeDocument/2006/relationships/slide" Target="/ppt/slides/slide6.xml" Id="R016f3f52c2234a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85efe1234642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4478f595c4b47" /><Relationship Type="http://schemas.openxmlformats.org/officeDocument/2006/relationships/theme" Target="/ppt/slideMasters/theme/theme1.xml" Id="R09bd2671de1746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54478f595c4b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a94b849b24f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1638f177447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fa455fefe42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f4538c3b642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21ad66dce40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2ae527bcd4f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EMARAN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 M Erdal, Nydalen allé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40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988 985 155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