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de075d095f4a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5ba9df930a45b0"/>
  </p:sldMasterIdLst>
  <p:sldIdLst>
    <p:sldId xmlns:r="http://schemas.openxmlformats.org/officeDocument/2006/relationships" id="256" r:id="R51aff7e0925c4236"/>
    <p:sldId xmlns:r="http://schemas.openxmlformats.org/officeDocument/2006/relationships" id="257" r:id="Rb76c0f8c41d042c9"/>
    <p:sldId xmlns:r="http://schemas.openxmlformats.org/officeDocument/2006/relationships" id="258" r:id="Re63d8c045699419b"/>
    <p:sldId xmlns:r="http://schemas.openxmlformats.org/officeDocument/2006/relationships" id="259" r:id="R7f9498f6a9204a92"/>
    <p:sldId xmlns:r="http://schemas.openxmlformats.org/officeDocument/2006/relationships" id="260" r:id="R6f191f911a1e434d"/>
    <p:sldId xmlns:r="http://schemas.openxmlformats.org/officeDocument/2006/relationships" id="261" r:id="R58c3c86ceaf943ef"/>
    <p:sldId xmlns:r="http://schemas.openxmlformats.org/officeDocument/2006/relationships" id="262" r:id="R206dab7ab30f4b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5ba9df930a45b0" /><Relationship Type="http://schemas.openxmlformats.org/officeDocument/2006/relationships/slide" Target="/ppt/slides/slide1.xml" Id="R51aff7e0925c4236" /><Relationship Type="http://schemas.openxmlformats.org/officeDocument/2006/relationships/slide" Target="/ppt/slides/slide2.xml" Id="Rb76c0f8c41d042c9" /><Relationship Type="http://schemas.openxmlformats.org/officeDocument/2006/relationships/slide" Target="/ppt/slides/slide3.xml" Id="Re63d8c045699419b" /><Relationship Type="http://schemas.openxmlformats.org/officeDocument/2006/relationships/slide" Target="/ppt/slides/slide4.xml" Id="R7f9498f6a9204a92" /><Relationship Type="http://schemas.openxmlformats.org/officeDocument/2006/relationships/slide" Target="/ppt/slides/slide5.xml" Id="R6f191f911a1e434d" /><Relationship Type="http://schemas.openxmlformats.org/officeDocument/2006/relationships/slide" Target="/ppt/slides/slide6.xml" Id="R58c3c86ceaf943ef" /><Relationship Type="http://schemas.openxmlformats.org/officeDocument/2006/relationships/slide" Target="/ppt/slides/slide7.xml" Id="R206dab7ab30f4b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cb22e2925640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1747196b24187" /><Relationship Type="http://schemas.openxmlformats.org/officeDocument/2006/relationships/theme" Target="/ppt/slideMasters/theme/theme1.xml" Id="R24b0c721306e4b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81747196b241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ba175bd0149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85e2869cd4d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a958315b841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2d73c5d2f4a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df8d86b794a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8c3a3e2a04d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f0bf723f340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SOMMARSJØ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SOMMARSJØ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SOMMARSJØ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SOMMARSJØ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SOMMARSJØ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SOMMARSJØ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−197 784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7 411 798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25 737 462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25 748 076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SOMMARSJØ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CATHRINE BALSTAD MAGNUSSEN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BALSTAD MAGNUSSEN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MAGNUSSEN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SOMMARSJØ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Solveien 127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29 34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sve-mag@online.no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988 978 140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SOMMARSJØ AS</a:t>
            </a:r>
          </a:p>
        </p:txBody>
      </p:sp>
    </p:spTree>
  </p:cSld>
  <p:clrMapOvr>
    <a:masterClrMapping xmlns:a="http://schemas.openxmlformats.org/drawingml/2006/main"/>
  </p:clrMapOvr>
</p:sld>
</file>