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9085e545804b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c7759a7a3642b2"/>
  </p:sldMasterIdLst>
  <p:sldIdLst>
    <p:sldId xmlns:r="http://schemas.openxmlformats.org/officeDocument/2006/relationships" id="256" r:id="R0ff80eee390f4f92"/>
    <p:sldId xmlns:r="http://schemas.openxmlformats.org/officeDocument/2006/relationships" id="257" r:id="Rca5dcd4a0d5341e9"/>
    <p:sldId xmlns:r="http://schemas.openxmlformats.org/officeDocument/2006/relationships" id="258" r:id="R834a3638598a44ac"/>
    <p:sldId xmlns:r="http://schemas.openxmlformats.org/officeDocument/2006/relationships" id="259" r:id="Rdacfaa95c6bf4cb9"/>
    <p:sldId xmlns:r="http://schemas.openxmlformats.org/officeDocument/2006/relationships" id="260" r:id="R8f397625c4ab4029"/>
    <p:sldId xmlns:r="http://schemas.openxmlformats.org/officeDocument/2006/relationships" id="261" r:id="R8bd396ccf4b24d40"/>
    <p:sldId xmlns:r="http://schemas.openxmlformats.org/officeDocument/2006/relationships" id="262" r:id="R991a9ce4db6449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c7759a7a3642b2" /><Relationship Type="http://schemas.openxmlformats.org/officeDocument/2006/relationships/slide" Target="/ppt/slides/slide1.xml" Id="R0ff80eee390f4f92" /><Relationship Type="http://schemas.openxmlformats.org/officeDocument/2006/relationships/slide" Target="/ppt/slides/slide2.xml" Id="Rca5dcd4a0d5341e9" /><Relationship Type="http://schemas.openxmlformats.org/officeDocument/2006/relationships/slide" Target="/ppt/slides/slide3.xml" Id="R834a3638598a44ac" /><Relationship Type="http://schemas.openxmlformats.org/officeDocument/2006/relationships/slide" Target="/ppt/slides/slide4.xml" Id="Rdacfaa95c6bf4cb9" /><Relationship Type="http://schemas.openxmlformats.org/officeDocument/2006/relationships/slide" Target="/ppt/slides/slide5.xml" Id="R8f397625c4ab4029" /><Relationship Type="http://schemas.openxmlformats.org/officeDocument/2006/relationships/slide" Target="/ppt/slides/slide6.xml" Id="R8bd396ccf4b24d40" /><Relationship Type="http://schemas.openxmlformats.org/officeDocument/2006/relationships/slide" Target="/ppt/slides/slide7.xml" Id="R991a9ce4db6449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edbd21639148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12c0108bb4d1d" /><Relationship Type="http://schemas.openxmlformats.org/officeDocument/2006/relationships/theme" Target="/ppt/slideMasters/theme/theme1.xml" Id="R6fcdee260ce44d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412c0108bb4d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c429fa9fa4f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40edacfb048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fb1420e864d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db078d913f4f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b47b308d114d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e9b0d47fc48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b193fd09044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NIL SATIS NISI OPTIMUM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 SATIS NISI OPTIMUM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 SATIS NISI OPTIMUM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 SATIS NISI OPTIMUM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 SATIS NISI OPTIMUM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 SATIS NISI OPTIMUM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−254 505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4 044 366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5 091 795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 SATIS NISI OPTIMUM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FURUSETH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 SATIS NISI OPTIMUM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Oberst Angells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988 977 756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NIL SATIS NISI OPTIMUM AS</a:t>
            </a:r>
          </a:p>
        </p:txBody>
      </p:sp>
    </p:spTree>
  </p:cSld>
  <p:clrMapOvr>
    <a:masterClrMapping xmlns:a="http://schemas.openxmlformats.org/drawingml/2006/main"/>
  </p:clrMapOvr>
</p:sld>
</file>