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c8a1bb1b2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e5d9cf1d74dff"/>
  </p:sldMasterIdLst>
  <p:sldIdLst>
    <p:sldId xmlns:r="http://schemas.openxmlformats.org/officeDocument/2006/relationships" id="256" r:id="R2b9a1a30c91a46f0"/>
    <p:sldId xmlns:r="http://schemas.openxmlformats.org/officeDocument/2006/relationships" id="257" r:id="R47b2529a5d654b0b"/>
    <p:sldId xmlns:r="http://schemas.openxmlformats.org/officeDocument/2006/relationships" id="258" r:id="R473f1b5512c645d4"/>
    <p:sldId xmlns:r="http://schemas.openxmlformats.org/officeDocument/2006/relationships" id="259" r:id="R6230a0efc904497e"/>
    <p:sldId xmlns:r="http://schemas.openxmlformats.org/officeDocument/2006/relationships" id="260" r:id="R386301f4910c49de"/>
    <p:sldId xmlns:r="http://schemas.openxmlformats.org/officeDocument/2006/relationships" id="261" r:id="R3e98c24d45d0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e5d9cf1d74dff" /><Relationship Type="http://schemas.openxmlformats.org/officeDocument/2006/relationships/slide" Target="/ppt/slides/slide1.xml" Id="R2b9a1a30c91a46f0" /><Relationship Type="http://schemas.openxmlformats.org/officeDocument/2006/relationships/slide" Target="/ppt/slides/slide2.xml" Id="R47b2529a5d654b0b" /><Relationship Type="http://schemas.openxmlformats.org/officeDocument/2006/relationships/slide" Target="/ppt/slides/slide3.xml" Id="R473f1b5512c645d4" /><Relationship Type="http://schemas.openxmlformats.org/officeDocument/2006/relationships/slide" Target="/ppt/slides/slide4.xml" Id="R6230a0efc904497e" /><Relationship Type="http://schemas.openxmlformats.org/officeDocument/2006/relationships/slide" Target="/ppt/slides/slide5.xml" Id="R386301f4910c49de" /><Relationship Type="http://schemas.openxmlformats.org/officeDocument/2006/relationships/slide" Target="/ppt/slides/slide6.xml" Id="R3e98c24d45d0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69bb2260f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a7a2a89742e6" /><Relationship Type="http://schemas.openxmlformats.org/officeDocument/2006/relationships/theme" Target="/ppt/slideMasters/theme/theme1.xml" Id="R86f0220f2f61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3a7a2a897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1ef439b4c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ebb565f8f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fa9a8d18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fec2b93e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e235e9dd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6d4f7996f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