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bf2c062a0d40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8bcab207754a73"/>
  </p:sldMasterIdLst>
  <p:sldIdLst>
    <p:sldId xmlns:r="http://schemas.openxmlformats.org/officeDocument/2006/relationships" id="256" r:id="R3e3ae45450d04c08"/>
    <p:sldId xmlns:r="http://schemas.openxmlformats.org/officeDocument/2006/relationships" id="257" r:id="Rcfecaf9144ac40dd"/>
    <p:sldId xmlns:r="http://schemas.openxmlformats.org/officeDocument/2006/relationships" id="258" r:id="R508f2599efa04c91"/>
    <p:sldId xmlns:r="http://schemas.openxmlformats.org/officeDocument/2006/relationships" id="259" r:id="R8efd095a00f446f9"/>
    <p:sldId xmlns:r="http://schemas.openxmlformats.org/officeDocument/2006/relationships" id="260" r:id="Rb3ad9235626f4148"/>
    <p:sldId xmlns:r="http://schemas.openxmlformats.org/officeDocument/2006/relationships" id="261" r:id="Ra0437e2002bc421c"/>
    <p:sldId xmlns:r="http://schemas.openxmlformats.org/officeDocument/2006/relationships" id="262" r:id="Rb1a50379f4c447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bcab207754a73" /><Relationship Type="http://schemas.openxmlformats.org/officeDocument/2006/relationships/slide" Target="/ppt/slides/slide1.xml" Id="R3e3ae45450d04c08" /><Relationship Type="http://schemas.openxmlformats.org/officeDocument/2006/relationships/slide" Target="/ppt/slides/slide2.xml" Id="Rcfecaf9144ac40dd" /><Relationship Type="http://schemas.openxmlformats.org/officeDocument/2006/relationships/slide" Target="/ppt/slides/slide3.xml" Id="R508f2599efa04c91" /><Relationship Type="http://schemas.openxmlformats.org/officeDocument/2006/relationships/slide" Target="/ppt/slides/slide4.xml" Id="R8efd095a00f446f9" /><Relationship Type="http://schemas.openxmlformats.org/officeDocument/2006/relationships/slide" Target="/ppt/slides/slide5.xml" Id="Rb3ad9235626f4148" /><Relationship Type="http://schemas.openxmlformats.org/officeDocument/2006/relationships/slide" Target="/ppt/slides/slide6.xml" Id="Ra0437e2002bc421c" /><Relationship Type="http://schemas.openxmlformats.org/officeDocument/2006/relationships/slide" Target="/ppt/slides/slide7.xml" Id="Rb1a50379f4c447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95508116a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0255294674ba6" /><Relationship Type="http://schemas.openxmlformats.org/officeDocument/2006/relationships/theme" Target="/ppt/slideMasters/theme/theme1.xml" Id="Rad9229c95c21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025529467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74f621bbc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2acbc23e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5cf279ad8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e7040beb84f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1bd59f20a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21825f934b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b156ad99543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WERPEN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WERPEN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37 218 432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38 726 972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BUCHARDT WERPEN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BUCHARDT WERPEN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KINE WERPEN SKOE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ALV WERPEN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NINA BUCHARDT WERPEN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WERPEN HOLDING AS</a:t>
            </a:r>
          </a:p>
        </p:txBody>
      </p:sp>
    </p:spTree>
  </p:cSld>
  <p:clrMapOvr>
    <a:masterClrMapping xmlns:a="http://schemas.openxmlformats.org/drawingml/2006/main"/>
  </p:clrMapOvr>
</p:sld>
</file>