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28dc814ff148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fa2348cc6745c1"/>
  </p:sldMasterIdLst>
  <p:sldIdLst>
    <p:sldId xmlns:r="http://schemas.openxmlformats.org/officeDocument/2006/relationships" id="256" r:id="R5d7b9a50ae1a4aed"/>
    <p:sldId xmlns:r="http://schemas.openxmlformats.org/officeDocument/2006/relationships" id="257" r:id="Rfbeb440b019140b9"/>
    <p:sldId xmlns:r="http://schemas.openxmlformats.org/officeDocument/2006/relationships" id="258" r:id="R84617cb354e7484e"/>
    <p:sldId xmlns:r="http://schemas.openxmlformats.org/officeDocument/2006/relationships" id="259" r:id="R260314c7123249fa"/>
    <p:sldId xmlns:r="http://schemas.openxmlformats.org/officeDocument/2006/relationships" id="260" r:id="R44b9c4fc153f44d8"/>
    <p:sldId xmlns:r="http://schemas.openxmlformats.org/officeDocument/2006/relationships" id="261" r:id="Re0ba755962d348a5"/>
    <p:sldId xmlns:r="http://schemas.openxmlformats.org/officeDocument/2006/relationships" id="262" r:id="Rbf9a4ca55d1b44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a2348cc6745c1" /><Relationship Type="http://schemas.openxmlformats.org/officeDocument/2006/relationships/slide" Target="/ppt/slides/slide1.xml" Id="R5d7b9a50ae1a4aed" /><Relationship Type="http://schemas.openxmlformats.org/officeDocument/2006/relationships/slide" Target="/ppt/slides/slide2.xml" Id="Rfbeb440b019140b9" /><Relationship Type="http://schemas.openxmlformats.org/officeDocument/2006/relationships/slide" Target="/ppt/slides/slide3.xml" Id="R84617cb354e7484e" /><Relationship Type="http://schemas.openxmlformats.org/officeDocument/2006/relationships/slide" Target="/ppt/slides/slide4.xml" Id="R260314c7123249fa" /><Relationship Type="http://schemas.openxmlformats.org/officeDocument/2006/relationships/slide" Target="/ppt/slides/slide5.xml" Id="R44b9c4fc153f44d8" /><Relationship Type="http://schemas.openxmlformats.org/officeDocument/2006/relationships/slide" Target="/ppt/slides/slide6.xml" Id="Re0ba755962d348a5" /><Relationship Type="http://schemas.openxmlformats.org/officeDocument/2006/relationships/slide" Target="/ppt/slides/slide7.xml" Id="Rbf9a4ca55d1b44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00e6772eee41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cf72b7f4c4223" /><Relationship Type="http://schemas.openxmlformats.org/officeDocument/2006/relationships/theme" Target="/ppt/slideMasters/theme/theme1.xml" Id="Rd4fdc9c25efa41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ecf72b7f4c42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830d086e44e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987eee5184b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a9b6993064c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79956e8c440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1b95531c442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b58c0947d4e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ad2a6ec1d47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BREKKESTRANDA EIENDOMSSELSKAP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BREKKESTRANDA EIENDOMSSELSKAP AS ble etablert [år] og holder til i Brekke.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1 295 041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1 009 640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312 169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2 279 788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NORDNESBAKKEN 5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Sognefjordvegen 587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5961 Brekke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nil.mort@online.no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988 972 924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