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dd40fcaf9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1b3cd833574d7e"/>
  </p:sldMasterIdLst>
  <p:sldIdLst>
    <p:sldId xmlns:r="http://schemas.openxmlformats.org/officeDocument/2006/relationships" id="256" r:id="R366b9712ec3d48a2"/>
    <p:sldId xmlns:r="http://schemas.openxmlformats.org/officeDocument/2006/relationships" id="257" r:id="R62b82a04adde4971"/>
    <p:sldId xmlns:r="http://schemas.openxmlformats.org/officeDocument/2006/relationships" id="258" r:id="R1b31155eb40b4e9a"/>
    <p:sldId xmlns:r="http://schemas.openxmlformats.org/officeDocument/2006/relationships" id="259" r:id="R39a9aadb46f1439a"/>
    <p:sldId xmlns:r="http://schemas.openxmlformats.org/officeDocument/2006/relationships" id="260" r:id="R0f6a2f84424a42bb"/>
    <p:sldId xmlns:r="http://schemas.openxmlformats.org/officeDocument/2006/relationships" id="261" r:id="Re7adf30abd6145d8"/>
    <p:sldId xmlns:r="http://schemas.openxmlformats.org/officeDocument/2006/relationships" id="262" r:id="R2b40264d55fc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b3cd833574d7e" /><Relationship Type="http://schemas.openxmlformats.org/officeDocument/2006/relationships/slide" Target="/ppt/slides/slide1.xml" Id="R366b9712ec3d48a2" /><Relationship Type="http://schemas.openxmlformats.org/officeDocument/2006/relationships/slide" Target="/ppt/slides/slide2.xml" Id="R62b82a04adde4971" /><Relationship Type="http://schemas.openxmlformats.org/officeDocument/2006/relationships/slide" Target="/ppt/slides/slide3.xml" Id="R1b31155eb40b4e9a" /><Relationship Type="http://schemas.openxmlformats.org/officeDocument/2006/relationships/slide" Target="/ppt/slides/slide4.xml" Id="R39a9aadb46f1439a" /><Relationship Type="http://schemas.openxmlformats.org/officeDocument/2006/relationships/slide" Target="/ppt/slides/slide5.xml" Id="R0f6a2f84424a42bb" /><Relationship Type="http://schemas.openxmlformats.org/officeDocument/2006/relationships/slide" Target="/ppt/slides/slide6.xml" Id="Re7adf30abd6145d8" /><Relationship Type="http://schemas.openxmlformats.org/officeDocument/2006/relationships/slide" Target="/ppt/slides/slide7.xml" Id="R2b40264d55fc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454d52df6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67e7f1de94e21" /><Relationship Type="http://schemas.openxmlformats.org/officeDocument/2006/relationships/theme" Target="/ppt/slideMasters/theme/theme1.xml" Id="R3ad63af9b630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67e7f1de94e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0ef80e0d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467c5902c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c36aa3d2f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1c3e96892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cb31cf40c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a3f402912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c154732f341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RINGHEIM INVEST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1 370 529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68 107 450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68 392 583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RINGHEIM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Ringheimsvegen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22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RINGHEIM INVEST AS</a:t>
            </a:r>
          </a:p>
        </p:txBody>
      </p:sp>
    </p:spTree>
  </p:cSld>
  <p:clrMapOvr>
    <a:masterClrMapping xmlns:a="http://schemas.openxmlformats.org/drawingml/2006/main"/>
  </p:clrMapOvr>
</p:sld>
</file>