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4715989fda4f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6a570f15249dc"/>
  </p:sldMasterIdLst>
  <p:sldIdLst>
    <p:sldId xmlns:r="http://schemas.openxmlformats.org/officeDocument/2006/relationships" id="256" r:id="R29ae3c3e848d4fc5"/>
    <p:sldId xmlns:r="http://schemas.openxmlformats.org/officeDocument/2006/relationships" id="257" r:id="Rda372b13b3844148"/>
    <p:sldId xmlns:r="http://schemas.openxmlformats.org/officeDocument/2006/relationships" id="258" r:id="R4d3191b1417d45cf"/>
    <p:sldId xmlns:r="http://schemas.openxmlformats.org/officeDocument/2006/relationships" id="259" r:id="Raae389b2d7b24ec4"/>
    <p:sldId xmlns:r="http://schemas.openxmlformats.org/officeDocument/2006/relationships" id="260" r:id="Rebb32d286e714457"/>
    <p:sldId xmlns:r="http://schemas.openxmlformats.org/officeDocument/2006/relationships" id="261" r:id="R17d0cdc7dbe643c2"/>
    <p:sldId xmlns:r="http://schemas.openxmlformats.org/officeDocument/2006/relationships" id="262" r:id="Rf16b5c7cd7a448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6a570f15249dc" /><Relationship Type="http://schemas.openxmlformats.org/officeDocument/2006/relationships/slide" Target="/ppt/slides/slide1.xml" Id="R29ae3c3e848d4fc5" /><Relationship Type="http://schemas.openxmlformats.org/officeDocument/2006/relationships/slide" Target="/ppt/slides/slide2.xml" Id="Rda372b13b3844148" /><Relationship Type="http://schemas.openxmlformats.org/officeDocument/2006/relationships/slide" Target="/ppt/slides/slide3.xml" Id="R4d3191b1417d45cf" /><Relationship Type="http://schemas.openxmlformats.org/officeDocument/2006/relationships/slide" Target="/ppt/slides/slide4.xml" Id="Raae389b2d7b24ec4" /><Relationship Type="http://schemas.openxmlformats.org/officeDocument/2006/relationships/slide" Target="/ppt/slides/slide5.xml" Id="Rebb32d286e714457" /><Relationship Type="http://schemas.openxmlformats.org/officeDocument/2006/relationships/slide" Target="/ppt/slides/slide6.xml" Id="R17d0cdc7dbe643c2" /><Relationship Type="http://schemas.openxmlformats.org/officeDocument/2006/relationships/slide" Target="/ppt/slides/slide7.xml" Id="Rf16b5c7cd7a448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9b2dbd6d343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ad397c9cb4ad3" /><Relationship Type="http://schemas.openxmlformats.org/officeDocument/2006/relationships/theme" Target="/ppt/slideMasters/theme/theme1.xml" Id="R41316e587a4c4e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aad397c9cb4a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32f485bef4e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14a52bbfa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def6497df40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e5cf937d344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17848951c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b7d6cb948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63efbdc22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−13 837 857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570 967 603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6 428 170 975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6 831 327 544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THON STIFTELSEN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