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b136115e5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49c7c0cec4189"/>
  </p:sldMasterIdLst>
  <p:sldIdLst>
    <p:sldId xmlns:r="http://schemas.openxmlformats.org/officeDocument/2006/relationships" id="256" r:id="R625bafee2a264ae8"/>
    <p:sldId xmlns:r="http://schemas.openxmlformats.org/officeDocument/2006/relationships" id="257" r:id="R42996ca7ec424138"/>
    <p:sldId xmlns:r="http://schemas.openxmlformats.org/officeDocument/2006/relationships" id="258" r:id="Re816fb65a63a4eff"/>
    <p:sldId xmlns:r="http://schemas.openxmlformats.org/officeDocument/2006/relationships" id="259" r:id="R8cfadea1c63c46ab"/>
    <p:sldId xmlns:r="http://schemas.openxmlformats.org/officeDocument/2006/relationships" id="260" r:id="Re29adb682bd44e7e"/>
    <p:sldId xmlns:r="http://schemas.openxmlformats.org/officeDocument/2006/relationships" id="261" r:id="Rb5d129f9daf64184"/>
    <p:sldId xmlns:r="http://schemas.openxmlformats.org/officeDocument/2006/relationships" id="262" r:id="Rc1e6ed07e91049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49c7c0cec4189" /><Relationship Type="http://schemas.openxmlformats.org/officeDocument/2006/relationships/slide" Target="/ppt/slides/slide1.xml" Id="R625bafee2a264ae8" /><Relationship Type="http://schemas.openxmlformats.org/officeDocument/2006/relationships/slide" Target="/ppt/slides/slide2.xml" Id="R42996ca7ec424138" /><Relationship Type="http://schemas.openxmlformats.org/officeDocument/2006/relationships/slide" Target="/ppt/slides/slide3.xml" Id="Re816fb65a63a4eff" /><Relationship Type="http://schemas.openxmlformats.org/officeDocument/2006/relationships/slide" Target="/ppt/slides/slide4.xml" Id="R8cfadea1c63c46ab" /><Relationship Type="http://schemas.openxmlformats.org/officeDocument/2006/relationships/slide" Target="/ppt/slides/slide5.xml" Id="Re29adb682bd44e7e" /><Relationship Type="http://schemas.openxmlformats.org/officeDocument/2006/relationships/slide" Target="/ppt/slides/slide6.xml" Id="Rb5d129f9daf64184" /><Relationship Type="http://schemas.openxmlformats.org/officeDocument/2006/relationships/slide" Target="/ppt/slides/slide7.xml" Id="Rc1e6ed07e91049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007b76ce2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b84654eaf4269" /><Relationship Type="http://schemas.openxmlformats.org/officeDocument/2006/relationships/theme" Target="/ppt/slideMasters/theme/theme1.xml" Id="R3ba7c743f5d6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b84654eaf42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f537c1544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2de35db9f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cc63c5dc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32ab4c59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42cc8e5cb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af1287ac848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299e387c1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